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62" r:id="rId1"/>
    <p:sldMasterId id="2147483700" r:id="rId2"/>
    <p:sldMasterId id="2147484014" r:id="rId3"/>
  </p:sldMasterIdLst>
  <p:notesMasterIdLst>
    <p:notesMasterId r:id="rId28"/>
  </p:notesMasterIdLst>
  <p:handoutMasterIdLst>
    <p:handoutMasterId r:id="rId29"/>
  </p:handoutMasterIdLst>
  <p:sldIdLst>
    <p:sldId id="649" r:id="rId4"/>
    <p:sldId id="570" r:id="rId5"/>
    <p:sldId id="624" r:id="rId6"/>
    <p:sldId id="638" r:id="rId7"/>
    <p:sldId id="629" r:id="rId8"/>
    <p:sldId id="630" r:id="rId9"/>
    <p:sldId id="626" r:id="rId10"/>
    <p:sldId id="628" r:id="rId11"/>
    <p:sldId id="651" r:id="rId12"/>
    <p:sldId id="653" r:id="rId13"/>
    <p:sldId id="588" r:id="rId14"/>
    <p:sldId id="566" r:id="rId15"/>
    <p:sldId id="585" r:id="rId16"/>
    <p:sldId id="654" r:id="rId17"/>
    <p:sldId id="640" r:id="rId18"/>
    <p:sldId id="648" r:id="rId19"/>
    <p:sldId id="632" r:id="rId20"/>
    <p:sldId id="633" r:id="rId21"/>
    <p:sldId id="599" r:id="rId22"/>
    <p:sldId id="641" r:id="rId23"/>
    <p:sldId id="634" r:id="rId24"/>
    <p:sldId id="656" r:id="rId25"/>
    <p:sldId id="657" r:id="rId26"/>
    <p:sldId id="658" r:id="rId27"/>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 xmlns:p15="http://schemas.microsoft.com/office/powerpoint/2012/main">
        <p15:guide id="1" orient="horz" pos="1620">
          <p15:clr>
            <a:srgbClr val="A4A3A4"/>
          </p15:clr>
        </p15:guide>
        <p15:guide id="2" pos="336" userDrawn="1">
          <p15:clr>
            <a:srgbClr val="A4A3A4"/>
          </p15:clr>
        </p15:guide>
        <p15:guide id="3" orient="horz">
          <p15:clr>
            <a:srgbClr val="A4A3A4"/>
          </p15:clr>
        </p15:guide>
        <p15:guide id="4">
          <p15:clr>
            <a:srgbClr val="A4A3A4"/>
          </p15:clr>
        </p15:guide>
        <p15:guide id="5" orient="horz" pos="213">
          <p15:clr>
            <a:srgbClr val="A4A3A4"/>
          </p15:clr>
        </p15:guide>
        <p15:guide id="6" pos="353">
          <p15:clr>
            <a:srgbClr val="A4A3A4"/>
          </p15:clr>
        </p15:guide>
        <p15:guide id="7" orient="horz" pos="2466">
          <p15:clr>
            <a:srgbClr val="A4A3A4"/>
          </p15:clr>
        </p15:guide>
        <p15:guide id="8" orient="horz" pos="446">
          <p15:clr>
            <a:srgbClr val="A4A3A4"/>
          </p15:clr>
        </p15:guide>
        <p15:guide id="9" pos="1527">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Termaat (btermaat)" initials="BT("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996633"/>
    <a:srgbClr val="000000"/>
    <a:srgbClr val="CC9900"/>
    <a:srgbClr val="55497D"/>
    <a:srgbClr val="6378A1"/>
    <a:srgbClr val="02605E"/>
    <a:srgbClr val="2B3081"/>
    <a:srgbClr val="3A605F"/>
    <a:srgbClr val="008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70" autoAdjust="0"/>
    <p:restoredTop sz="96166" autoAdjust="0"/>
  </p:normalViewPr>
  <p:slideViewPr>
    <p:cSldViewPr snapToGrid="0">
      <p:cViewPr>
        <p:scale>
          <a:sx n="122" d="100"/>
          <a:sy n="122" d="100"/>
        </p:scale>
        <p:origin x="-126" y="78"/>
      </p:cViewPr>
      <p:guideLst>
        <p:guide orient="horz" pos="1620"/>
        <p:guide orient="horz"/>
        <p:guide orient="horz" pos="213"/>
        <p:guide orient="horz" pos="2466"/>
        <p:guide orient="horz" pos="446"/>
        <p:guide pos="336"/>
        <p:guide/>
        <p:guide pos="353"/>
        <p:guide pos="1527"/>
      </p:guideLst>
    </p:cSldViewPr>
  </p:slideViewPr>
  <p:notesTextViewPr>
    <p:cViewPr>
      <p:scale>
        <a:sx n="1" d="1"/>
        <a:sy n="1" d="1"/>
      </p:scale>
      <p:origin x="0" y="0"/>
    </p:cViewPr>
  </p:notesTextViewPr>
  <p:sorterViewPr>
    <p:cViewPr>
      <p:scale>
        <a:sx n="70" d="100"/>
        <a:sy n="70" d="100"/>
      </p:scale>
      <p:origin x="0" y="0"/>
    </p:cViewPr>
  </p:sorterViewPr>
  <p:notesViewPr>
    <p:cSldViewPr snapToGrid="0">
      <p:cViewPr varScale="1">
        <p:scale>
          <a:sx n="78" d="100"/>
          <a:sy n="78" d="100"/>
        </p:scale>
        <p:origin x="2088"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58E61C0-B6F7-4C9C-863F-D118B03799EB}" type="datetimeFigureOut">
              <a:rPr lang="en-US"/>
              <a:pPr>
                <a:defRPr/>
              </a:pPr>
              <a:t>7/25/2017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FF3F7B5-9A0B-40F3-A257-932ED5C8BDE7}" type="slidenum">
              <a:rPr lang="en-US"/>
              <a:pPr>
                <a:defRPr/>
              </a:pPr>
              <a:t>‹#›</a:t>
            </a:fld>
            <a:endParaRPr lang="en-US"/>
          </a:p>
        </p:txBody>
      </p:sp>
    </p:spTree>
    <p:extLst>
      <p:ext uri="{BB962C8B-B14F-4D97-AF65-F5344CB8AC3E}">
        <p14:creationId xmlns:p14="http://schemas.microsoft.com/office/powerpoint/2010/main" val="2514635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E6EE8EE-BAD1-491A-8874-8394E5CA366F}" type="datetimeFigureOut">
              <a:rPr lang="en-US"/>
              <a:pPr>
                <a:defRPr/>
              </a:pPr>
              <a:t>7/25/2017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3F6C1005-B323-4A04-B0D1-DB577C3C2ECA}" type="slidenum">
              <a:rPr lang="en-US"/>
              <a:pPr>
                <a:defRPr/>
              </a:pPr>
              <a:t>‹#›</a:t>
            </a:fld>
            <a:endParaRPr lang="en-US"/>
          </a:p>
        </p:txBody>
      </p:sp>
    </p:spTree>
    <p:extLst>
      <p:ext uri="{BB962C8B-B14F-4D97-AF65-F5344CB8AC3E}">
        <p14:creationId xmlns:p14="http://schemas.microsoft.com/office/powerpoint/2010/main" val="354889419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1</a:t>
            </a:fld>
            <a:endParaRPr lang="en-US"/>
          </a:p>
        </p:txBody>
      </p:sp>
    </p:spTree>
    <p:extLst>
      <p:ext uri="{BB962C8B-B14F-4D97-AF65-F5344CB8AC3E}">
        <p14:creationId xmlns:p14="http://schemas.microsoft.com/office/powerpoint/2010/main" val="4147412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572F0-5E65-4486-8C1B-9F3A5C81C407}"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290061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572F0-5E65-4486-8C1B-9F3A5C81C407}"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542097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572F0-5E65-4486-8C1B-9F3A5C81C407}"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651523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572F0-5E65-4486-8C1B-9F3A5C81C407}"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775233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572F0-5E65-4486-8C1B-9F3A5C81C407}"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717647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572F0-5E65-4486-8C1B-9F3A5C81C40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717647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Packet Tracer-based competitive games. Hack-a-thons. National and global IT competitions -- including the Cisco</a:t>
            </a:r>
            <a:r>
              <a:rPr lang="en-US" sz="1200" kern="1200" baseline="0" dirty="0" smtClean="0">
                <a:solidFill>
                  <a:schemeClr val="tx1"/>
                </a:solidFill>
                <a:effectLst/>
                <a:latin typeface="+mn-lt"/>
                <a:ea typeface="ＭＳ Ｐゴシック" charset="0"/>
                <a:cs typeface="ＭＳ Ｐゴシック" charset="0"/>
              </a:rPr>
              <a:t> Live </a:t>
            </a:r>
            <a:r>
              <a:rPr lang="en-US" sz="1200" kern="1200" dirty="0" smtClean="0">
                <a:solidFill>
                  <a:schemeClr val="tx1"/>
                </a:solidFill>
                <a:effectLst/>
                <a:latin typeface="+mn-lt"/>
                <a:ea typeface="ＭＳ Ｐゴシック" charset="0"/>
                <a:cs typeface="ＭＳ Ｐゴシック" charset="0"/>
              </a:rPr>
              <a:t>Dream Team. Each and all of these activities bolster students’ resumes. Bridging the gap from education to entry-level jobs.</a:t>
            </a:r>
          </a:p>
          <a:p>
            <a:r>
              <a:rPr lang="en-US" sz="1200" kern="1200" dirty="0" smtClean="0">
                <a:solidFill>
                  <a:schemeClr val="tx1"/>
                </a:solidFill>
                <a:effectLst/>
                <a:latin typeface="+mn-lt"/>
                <a:ea typeface="ＭＳ Ｐゴシック" charset="0"/>
                <a:cs typeface="ＭＳ Ｐゴシック" charset="0"/>
              </a:rPr>
              <a:t> </a:t>
            </a:r>
          </a:p>
          <a:p>
            <a:r>
              <a:rPr lang="en-US" sz="1200" kern="1200" dirty="0" smtClean="0">
                <a:solidFill>
                  <a:schemeClr val="tx1"/>
                </a:solidFill>
                <a:effectLst/>
                <a:latin typeface="+mn-lt"/>
                <a:ea typeface="ＭＳ Ｐゴシック" charset="0"/>
                <a:cs typeface="ＭＳ Ｐゴシック" charset="0"/>
              </a:rPr>
              <a:t>And those teamwork skills, those problem-solving skills, that ambition … all lead to job offers. Because curiosity in learning is a lifelong pursuit, a trait highly valued by employers.</a:t>
            </a:r>
          </a:p>
          <a:p>
            <a:r>
              <a:rPr lang="en-US" sz="1200" kern="1200" dirty="0" smtClean="0">
                <a:solidFill>
                  <a:schemeClr val="tx1"/>
                </a:solidFill>
                <a:effectLst/>
                <a:latin typeface="+mn-lt"/>
                <a:ea typeface="ＭＳ Ｐゴシック" charset="0"/>
                <a:cs typeface="ＭＳ Ｐゴシック" charset="0"/>
              </a:rPr>
              <a:t> </a:t>
            </a:r>
          </a:p>
          <a:p>
            <a:r>
              <a:rPr lang="en-US" sz="1200" kern="1200" dirty="0" smtClean="0">
                <a:solidFill>
                  <a:schemeClr val="tx1"/>
                </a:solidFill>
                <a:effectLst/>
                <a:latin typeface="+mn-lt"/>
                <a:ea typeface="ＭＳ Ｐゴシック" charset="0"/>
                <a:cs typeface="ＭＳ Ｐゴシック" charset="0"/>
              </a:rPr>
              <a:t>(PAUSE)</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2</a:t>
            </a:fld>
            <a:endParaRPr lang="en-US"/>
          </a:p>
        </p:txBody>
      </p:sp>
    </p:spTree>
    <p:extLst>
      <p:ext uri="{BB962C8B-B14F-4D97-AF65-F5344CB8AC3E}">
        <p14:creationId xmlns:p14="http://schemas.microsoft.com/office/powerpoint/2010/main" val="1529775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C-ID process</a:t>
            </a:r>
            <a:r>
              <a:rPr lang="en-US" baseline="0" dirty="0" smtClean="0"/>
              <a:t> and Transfer Model Curriculum</a:t>
            </a:r>
            <a:endParaRPr lang="en-US" dirty="0"/>
          </a:p>
        </p:txBody>
      </p:sp>
      <p:sp>
        <p:nvSpPr>
          <p:cNvPr id="4" name="Slide Number Placeholder 3"/>
          <p:cNvSpPr>
            <a:spLocks noGrp="1"/>
          </p:cNvSpPr>
          <p:nvPr>
            <p:ph type="sldNum" sz="quarter" idx="10"/>
          </p:nvPr>
        </p:nvSpPr>
        <p:spPr/>
        <p:txBody>
          <a:bodyPr/>
          <a:lstStyle/>
          <a:p>
            <a:fld id="{CFEC34A0-7D49-436E-8667-79851673EE96}" type="slidenum">
              <a:rPr lang="en-US" smtClean="0"/>
              <a:t>9</a:t>
            </a:fld>
            <a:endParaRPr lang="en-US"/>
          </a:p>
        </p:txBody>
      </p:sp>
    </p:spTree>
    <p:extLst>
      <p:ext uri="{BB962C8B-B14F-4D97-AF65-F5344CB8AC3E}">
        <p14:creationId xmlns:p14="http://schemas.microsoft.com/office/powerpoint/2010/main" val="4147210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Resulting ICT Model Curriculum Developed</a:t>
            </a:r>
            <a:endParaRPr lang="en-US" dirty="0"/>
          </a:p>
        </p:txBody>
      </p:sp>
      <p:sp>
        <p:nvSpPr>
          <p:cNvPr id="4" name="Slide Number Placeholder 3"/>
          <p:cNvSpPr>
            <a:spLocks noGrp="1"/>
          </p:cNvSpPr>
          <p:nvPr>
            <p:ph type="sldNum" sz="quarter" idx="10"/>
          </p:nvPr>
        </p:nvSpPr>
        <p:spPr/>
        <p:txBody>
          <a:bodyPr/>
          <a:lstStyle/>
          <a:p>
            <a:fld id="{CFEC34A0-7D49-436E-8667-79851673EE96}" type="slidenum">
              <a:rPr lang="en-US" smtClean="0"/>
              <a:t>10</a:t>
            </a:fld>
            <a:endParaRPr lang="en-US"/>
          </a:p>
        </p:txBody>
      </p:sp>
    </p:spTree>
    <p:extLst>
      <p:ext uri="{BB962C8B-B14F-4D97-AF65-F5344CB8AC3E}">
        <p14:creationId xmlns:p14="http://schemas.microsoft.com/office/powerpoint/2010/main" val="4147210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572F0-5E65-4486-8C1B-9F3A5C81C40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775233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572F0-5E65-4486-8C1B-9F3A5C81C40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775233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572F0-5E65-4486-8C1B-9F3A5C81C40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775233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Resulting ICT Model Curriculum Developed</a:t>
            </a:r>
            <a:endParaRPr lang="en-US" dirty="0"/>
          </a:p>
        </p:txBody>
      </p:sp>
      <p:sp>
        <p:nvSpPr>
          <p:cNvPr id="4" name="Slide Number Placeholder 3"/>
          <p:cNvSpPr>
            <a:spLocks noGrp="1"/>
          </p:cNvSpPr>
          <p:nvPr>
            <p:ph type="sldNum" sz="quarter" idx="10"/>
          </p:nvPr>
        </p:nvSpPr>
        <p:spPr/>
        <p:txBody>
          <a:bodyPr/>
          <a:lstStyle/>
          <a:p>
            <a:fld id="{CFEC34A0-7D49-436E-8667-79851673EE96}" type="slidenum">
              <a:rPr lang="en-US" smtClean="0"/>
              <a:t>14</a:t>
            </a:fld>
            <a:endParaRPr lang="en-US"/>
          </a:p>
        </p:txBody>
      </p:sp>
    </p:spTree>
    <p:extLst>
      <p:ext uri="{BB962C8B-B14F-4D97-AF65-F5344CB8AC3E}">
        <p14:creationId xmlns:p14="http://schemas.microsoft.com/office/powerpoint/2010/main" val="4147210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572F0-5E65-4486-8C1B-9F3A5C81C407}"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136825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53227398"/>
      </p:ext>
    </p:extLst>
  </p:cSld>
  <p:clrMapOvr>
    <a:masterClrMapping/>
  </p:clrMapOvr>
  <p:transition spd="slow">
    <p:wipe/>
  </p:transition>
  <p:timing>
    <p:tnLst>
      <p:par>
        <p:cTn id="1" dur="indefinite" restart="never" nodeType="tmRoot"/>
      </p:par>
    </p:tnLst>
  </p:timing>
  <p:extLst mod="1">
    <p:ext uri="{DCECCB84-F9BA-43D5-87BE-67443E8EF086}">
      <p15:sldGuideLst xmlns=""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Tree>
    <p:extLst>
      <p:ext uri="{BB962C8B-B14F-4D97-AF65-F5344CB8AC3E}">
        <p14:creationId xmlns:p14="http://schemas.microsoft.com/office/powerpoint/2010/main" val="3310629668"/>
      </p:ext>
    </p:extLst>
  </p:cSld>
  <p:clrMapOvr>
    <a:masterClrMapping/>
  </p:clrMapOvr>
  <p:transition spd="slow">
    <p:wip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3" y="301037"/>
            <a:ext cx="8563172" cy="2542175"/>
          </a:xfrm>
          <a:prstGeom prst="rect">
            <a:avLst/>
          </a:prstGeom>
        </p:spPr>
        <p:txBody>
          <a:bodyPr vert="horz" lIns="91420" tIns="45710" rIns="91420" bIns="45710"/>
          <a:lstStyle>
            <a:lvl1pPr marL="0" indent="0" algn="ctr">
              <a:buNone/>
              <a:defRPr sz="2200" baseline="0">
                <a:solidFill>
                  <a:schemeClr val="tx2"/>
                </a:solidFill>
                <a:latin typeface="+mn-lt"/>
                <a:cs typeface="CiscoSans ExtraLight"/>
              </a:defRPr>
            </a:lvl1pPr>
          </a:lstStyle>
          <a:p>
            <a:pPr lvl="0"/>
            <a:r>
              <a:rPr lang="en-US" noProof="0"/>
              <a:t>Click icon to add picture</a:t>
            </a:r>
            <a:endParaRPr lang="en-US" noProof="0" dirty="0"/>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rgbClr val="58585B"/>
                </a:solidFill>
              </a:defRPr>
            </a:lvl1pPr>
          </a:lstStyle>
          <a:p>
            <a:pPr lvl="0"/>
            <a:r>
              <a:rPr lang="en-US"/>
              <a:t>Click to edit Master text styles</a:t>
            </a:r>
          </a:p>
        </p:txBody>
      </p:sp>
    </p:spTree>
    <p:extLst>
      <p:ext uri="{BB962C8B-B14F-4D97-AF65-F5344CB8AC3E}">
        <p14:creationId xmlns:p14="http://schemas.microsoft.com/office/powerpoint/2010/main" val="1661854332"/>
      </p:ext>
    </p:extLst>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Full bleed photo">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0813" y="46291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2"/>
                </a:solidFill>
                <a:latin typeface="+mn-lt"/>
                <a:cs typeface="CiscoSans ExtraLight"/>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878467689"/>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2" y="240631"/>
            <a:ext cx="8480388" cy="4266646"/>
          </a:xfrm>
          <a:prstGeom prst="rect">
            <a:avLst/>
          </a:prstGeom>
        </p:spPr>
        <p:txBody>
          <a:bodyPr vert="horz" lIns="91424" tIns="45712" rIns="91424" bIns="45712"/>
          <a:lstStyle>
            <a:lvl1pPr marL="0" indent="0" algn="ctr">
              <a:buNone/>
              <a:defRPr sz="1500" baseline="0">
                <a:solidFill>
                  <a:schemeClr val="tx2"/>
                </a:solidFill>
                <a:latin typeface="+mn-lt"/>
                <a:cs typeface="CiscoSans ExtraLight"/>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650429106"/>
      </p:ext>
    </p:extLst>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single photo with caption">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892300" y="596900"/>
            <a:ext cx="5348288" cy="30035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solidFill>
                <a:srgbClr val="FFFFFF"/>
              </a:solidFill>
            </a:endParaRPr>
          </a:p>
        </p:txBody>
      </p:sp>
      <p:sp>
        <p:nvSpPr>
          <p:cNvPr id="5" name="Rectangle 4"/>
          <p:cNvSpPr/>
          <p:nvPr/>
        </p:nvSpPr>
        <p:spPr>
          <a:xfrm>
            <a:off x="1892300" y="3595688"/>
            <a:ext cx="5346700" cy="747712"/>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solidFill>
                <a:srgbClr val="FFFFFF"/>
              </a:solidFill>
            </a:endParaRPr>
          </a:p>
        </p:txBody>
      </p:sp>
      <p:sp>
        <p:nvSpPr>
          <p:cNvPr id="26" name="Picture Placeholder 25"/>
          <p:cNvSpPr>
            <a:spLocks noGrp="1"/>
          </p:cNvSpPr>
          <p:nvPr>
            <p:ph type="pic" sz="quarter" idx="10"/>
          </p:nvPr>
        </p:nvSpPr>
        <p:spPr>
          <a:xfrm>
            <a:off x="1900238" y="596646"/>
            <a:ext cx="5329238" cy="3003804"/>
          </a:xfrm>
          <a:prstGeom prst="rect">
            <a:avLst/>
          </a:prstGeom>
          <a:solidFill>
            <a:schemeClr val="bg1">
              <a:alpha val="30000"/>
            </a:schemeClr>
          </a:solidFill>
          <a:ln>
            <a:solidFill>
              <a:srgbClr val="676767"/>
            </a:solidFill>
          </a:ln>
          <a:effectLst/>
        </p:spPr>
        <p:txBody>
          <a:bodyPr lIns="91424" tIns="45712" rIns="91424" bIns="45712" anchor="ctr" anchorCtr="0"/>
          <a:lstStyle>
            <a:lvl1pPr algn="ctr">
              <a:buFontTx/>
              <a:buNone/>
              <a:defRPr>
                <a:solidFill>
                  <a:schemeClr val="tx1"/>
                </a:solidFill>
                <a:latin typeface="+mj-lt"/>
              </a:defRPr>
            </a:lvl1pPr>
          </a:lstStyle>
          <a:p>
            <a:pPr lvl="0"/>
            <a:r>
              <a:rPr lang="en-US" noProof="0"/>
              <a:t>Click icon to add picture</a:t>
            </a:r>
            <a:endParaRPr lang="en-US" noProof="0" dirty="0"/>
          </a:p>
        </p:txBody>
      </p:sp>
      <p:sp>
        <p:nvSpPr>
          <p:cNvPr id="11" name="Title 10"/>
          <p:cNvSpPr>
            <a:spLocks noGrp="1"/>
          </p:cNvSpPr>
          <p:nvPr>
            <p:ph type="title"/>
          </p:nvPr>
        </p:nvSpPr>
        <p:spPr>
          <a:xfrm>
            <a:off x="2065871" y="3655079"/>
            <a:ext cx="5074070" cy="628650"/>
          </a:xfrm>
        </p:spPr>
        <p:txBody>
          <a:bodyPr/>
          <a:lstStyle>
            <a:lvl1pPr>
              <a:defRPr sz="2000">
                <a:solidFill>
                  <a:srgbClr val="58585B"/>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093640154"/>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Small photo_top left">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549275" y="233363"/>
            <a:ext cx="3273425" cy="18446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solidFill>
                <a:srgbClr val="FFFFFF"/>
              </a:solidFill>
            </a:endParaRPr>
          </a:p>
        </p:txBody>
      </p:sp>
      <p:sp>
        <p:nvSpPr>
          <p:cNvPr id="26" name="Picture Placeholder 25"/>
          <p:cNvSpPr>
            <a:spLocks noGrp="1"/>
          </p:cNvSpPr>
          <p:nvPr>
            <p:ph type="pic" sz="quarter" idx="10"/>
          </p:nvPr>
        </p:nvSpPr>
        <p:spPr>
          <a:xfrm>
            <a:off x="549991" y="233172"/>
            <a:ext cx="3273552" cy="1844802"/>
          </a:xfrm>
          <a:prstGeom prst="rect">
            <a:avLst/>
          </a:prstGeom>
          <a:solidFill>
            <a:schemeClr val="bg1">
              <a:alpha val="30000"/>
            </a:schemeClr>
          </a:solidFill>
          <a:ln>
            <a:solidFill>
              <a:srgbClr val="676767"/>
            </a:solidFill>
          </a:ln>
          <a:effectLst/>
        </p:spPr>
        <p:txBody>
          <a:bodyPr vert="horz" lIns="68577" tIns="34289" rIns="68577" bIns="34289" rtlCol="0" anchor="ctr" anchorCtr="0">
            <a:normAutofit/>
          </a:bodyPr>
          <a:lstStyle>
            <a:lvl1pPr marL="0" indent="0" algn="ctr" defTabSz="685777"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tx1"/>
                </a:solidFill>
                <a:latin typeface="+mj-lt"/>
                <a:ea typeface="+mn-ea"/>
                <a:cs typeface="+mn-cs"/>
              </a:defRPr>
            </a:lvl1pPr>
          </a:lstStyle>
          <a:p>
            <a:pPr lvl="0"/>
            <a:r>
              <a:rPr lang="en-US" noProof="0"/>
              <a:t>Click icon to add picture</a:t>
            </a:r>
            <a:endParaRPr lang="en-US" noProof="0" dirty="0"/>
          </a:p>
        </p:txBody>
      </p:sp>
      <p:sp>
        <p:nvSpPr>
          <p:cNvPr id="9" name="Title 8"/>
          <p:cNvSpPr>
            <a:spLocks noGrp="1"/>
          </p:cNvSpPr>
          <p:nvPr>
            <p:ph type="title"/>
          </p:nvPr>
        </p:nvSpPr>
        <p:spPr>
          <a:xfrm>
            <a:off x="430935" y="2480693"/>
            <a:ext cx="6729865" cy="1614419"/>
          </a:xfrm>
        </p:spPr>
        <p:txBody>
          <a:bodyPr>
            <a:noAutofit/>
          </a:bodyPr>
          <a:lstStyle>
            <a:lvl1pPr marL="0" marR="0" indent="0" algn="l" defTabSz="685777" rtl="0" eaLnBrk="1" fontAlgn="auto" latinLnBrk="0" hangingPunct="1">
              <a:lnSpc>
                <a:spcPct val="80000"/>
              </a:lnSpc>
              <a:spcBef>
                <a:spcPct val="0"/>
              </a:spcBef>
              <a:spcAft>
                <a:spcPts val="0"/>
              </a:spcAft>
              <a:buClrTx/>
              <a:buSzTx/>
              <a:buFontTx/>
              <a:buNone/>
              <a:tabLst/>
              <a:defRPr sz="4500">
                <a:solidFill>
                  <a:srgbClr val="58585B"/>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549709331"/>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Portrait photo_right s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4992688" y="546100"/>
            <a:ext cx="3630612" cy="38703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solidFill>
                <a:srgbClr val="FFFFFF"/>
              </a:solidFill>
            </a:endParaRPr>
          </a:p>
        </p:txBody>
      </p:sp>
      <p:sp>
        <p:nvSpPr>
          <p:cNvPr id="26" name="Picture Placeholder 25"/>
          <p:cNvSpPr>
            <a:spLocks noGrp="1"/>
          </p:cNvSpPr>
          <p:nvPr>
            <p:ph type="pic" sz="quarter" idx="10"/>
          </p:nvPr>
        </p:nvSpPr>
        <p:spPr>
          <a:xfrm>
            <a:off x="4992624" y="546734"/>
            <a:ext cx="3630168" cy="3869818"/>
          </a:xfrm>
          <a:prstGeom prst="rect">
            <a:avLst/>
          </a:prstGeom>
          <a:solidFill>
            <a:schemeClr val="bg1">
              <a:alpha val="30000"/>
            </a:schemeClr>
          </a:solidFill>
          <a:ln>
            <a:solidFill>
              <a:srgbClr val="2968AF"/>
            </a:solidFill>
          </a:ln>
          <a:effectLst/>
        </p:spPr>
        <p:txBody>
          <a:bodyPr lIns="91424" tIns="45712" rIns="91424" bIns="45712" anchor="ctr" anchorCtr="0"/>
          <a:lstStyle>
            <a:lvl1pPr algn="ctr">
              <a:buFontTx/>
              <a:buNone/>
              <a:defRPr>
                <a:solidFill>
                  <a:schemeClr val="tx1"/>
                </a:solidFill>
                <a:latin typeface="+mj-lt"/>
              </a:defRPr>
            </a:lvl1pPr>
          </a:lstStyle>
          <a:p>
            <a:pPr lvl="0"/>
            <a:r>
              <a:rPr lang="en-US" noProof="0"/>
              <a:t>Click icon to add picture</a:t>
            </a:r>
            <a:endParaRPr lang="en-US" noProof="0" dirty="0"/>
          </a:p>
        </p:txBody>
      </p:sp>
      <p:sp>
        <p:nvSpPr>
          <p:cNvPr id="9" name="Title 8"/>
          <p:cNvSpPr>
            <a:spLocks noGrp="1"/>
          </p:cNvSpPr>
          <p:nvPr>
            <p:ph type="title"/>
          </p:nvPr>
        </p:nvSpPr>
        <p:spPr>
          <a:xfrm>
            <a:off x="437669" y="546734"/>
            <a:ext cx="4349918" cy="813985"/>
          </a:xfrm>
        </p:spPr>
        <p:txBody>
          <a:bodyPr wrap="none" anchor="t">
            <a:noAutofit/>
          </a:bodyPr>
          <a:lstStyle>
            <a:lvl1pPr>
              <a:lnSpc>
                <a:spcPct val="90000"/>
              </a:lnSpc>
              <a:defRPr sz="2500">
                <a:solidFill>
                  <a:srgbClr val="58585B"/>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333107786"/>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Multiple photo">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3668713" y="233363"/>
            <a:ext cx="326866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rgbClr val="FFFFFF"/>
              </a:solidFill>
              <a:latin typeface="CiscoSans"/>
              <a:cs typeface="CiscoSans"/>
            </a:endParaRPr>
          </a:p>
        </p:txBody>
      </p:sp>
      <p:sp>
        <p:nvSpPr>
          <p:cNvPr id="10" name="Rectangle 9"/>
          <p:cNvSpPr/>
          <p:nvPr/>
        </p:nvSpPr>
        <p:spPr>
          <a:xfrm>
            <a:off x="334963" y="233363"/>
            <a:ext cx="328771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rgbClr val="FFFFFF"/>
              </a:solidFill>
              <a:latin typeface="CiscoSans"/>
              <a:cs typeface="CiscoSans"/>
            </a:endParaRPr>
          </a:p>
        </p:txBody>
      </p:sp>
      <p:sp>
        <p:nvSpPr>
          <p:cNvPr id="11" name="Rectangle 10"/>
          <p:cNvSpPr/>
          <p:nvPr/>
        </p:nvSpPr>
        <p:spPr>
          <a:xfrm>
            <a:off x="6980238" y="233363"/>
            <a:ext cx="1838325" cy="9810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rgbClr val="FFFFFF"/>
              </a:solidFill>
              <a:latin typeface="CiscoSans"/>
              <a:cs typeface="CiscoSans"/>
            </a:endParaRPr>
          </a:p>
        </p:txBody>
      </p:sp>
      <p:sp>
        <p:nvSpPr>
          <p:cNvPr id="12" name="Rectangle 11"/>
          <p:cNvSpPr/>
          <p:nvPr/>
        </p:nvSpPr>
        <p:spPr>
          <a:xfrm>
            <a:off x="334963" y="2271713"/>
            <a:ext cx="2522537"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rgbClr val="FFFFFF"/>
              </a:solidFill>
              <a:latin typeface="CiscoSans"/>
              <a:cs typeface="CiscoSans"/>
            </a:endParaRPr>
          </a:p>
        </p:txBody>
      </p:sp>
      <p:sp>
        <p:nvSpPr>
          <p:cNvPr id="13" name="Rectangle 12"/>
          <p:cNvSpPr/>
          <p:nvPr/>
        </p:nvSpPr>
        <p:spPr>
          <a:xfrm>
            <a:off x="2911475" y="2271713"/>
            <a:ext cx="4025900"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rgbClr val="FFFFFF"/>
              </a:solidFill>
              <a:latin typeface="CiscoSans"/>
              <a:cs typeface="CiscoSans"/>
            </a:endParaRPr>
          </a:p>
        </p:txBody>
      </p:sp>
      <p:sp>
        <p:nvSpPr>
          <p:cNvPr id="14" name="Rectangle 13"/>
          <p:cNvSpPr/>
          <p:nvPr/>
        </p:nvSpPr>
        <p:spPr>
          <a:xfrm>
            <a:off x="6980238" y="1262063"/>
            <a:ext cx="1838325" cy="25828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rgbClr val="FFFFFF"/>
              </a:solidFill>
              <a:latin typeface="CiscoSans"/>
              <a:cs typeface="CiscoSans"/>
            </a:endParaRPr>
          </a:p>
        </p:txBody>
      </p:sp>
      <p:sp>
        <p:nvSpPr>
          <p:cNvPr id="15" name="Rectangle 14"/>
          <p:cNvSpPr/>
          <p:nvPr/>
        </p:nvSpPr>
        <p:spPr>
          <a:xfrm>
            <a:off x="6980238" y="3887788"/>
            <a:ext cx="1838325" cy="977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rgbClr val="FFFFFF"/>
              </a:solidFill>
              <a:latin typeface="CiscoSans"/>
              <a:cs typeface="CiscoSans"/>
            </a:endParaRPr>
          </a:p>
        </p:txBody>
      </p:sp>
      <p:sp>
        <p:nvSpPr>
          <p:cNvPr id="49" name="Picture Placeholder 25"/>
          <p:cNvSpPr>
            <a:spLocks noGrp="1"/>
          </p:cNvSpPr>
          <p:nvPr>
            <p:ph type="pic" sz="quarter" idx="11"/>
          </p:nvPr>
        </p:nvSpPr>
        <p:spPr>
          <a:xfrm>
            <a:off x="3668995" y="233363"/>
            <a:ext cx="326786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baseline="0" dirty="0">
                <a:solidFill>
                  <a:schemeClr val="tx1"/>
                </a:solidFill>
                <a:latin typeface="+mn-lt"/>
                <a:ea typeface="+mn-ea"/>
                <a:cs typeface="Broadway" panose="04040905080B02020502" pitchFamily="82" charset="0"/>
              </a:defRPr>
            </a:lvl1pPr>
          </a:lstStyle>
          <a:p>
            <a:pPr lvl="0"/>
            <a:r>
              <a:rPr lang="en-US" noProof="0"/>
              <a:t>Click icon to add picture</a:t>
            </a:r>
            <a:endParaRPr lang="en-US" noProof="0" dirty="0"/>
          </a:p>
        </p:txBody>
      </p:sp>
      <p:sp>
        <p:nvSpPr>
          <p:cNvPr id="26" name="Picture Placeholder 25"/>
          <p:cNvSpPr>
            <a:spLocks noGrp="1"/>
          </p:cNvSpPr>
          <p:nvPr>
            <p:ph type="pic" sz="quarter" idx="10"/>
          </p:nvPr>
        </p:nvSpPr>
        <p:spPr>
          <a:xfrm>
            <a:off x="320828" y="233363"/>
            <a:ext cx="330200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a:t>Click icon to add picture</a:t>
            </a:r>
            <a:endParaRPr lang="en-US" noProof="0" dirty="0"/>
          </a:p>
        </p:txBody>
      </p:sp>
      <p:sp>
        <p:nvSpPr>
          <p:cNvPr id="51" name="Picture Placeholder 25"/>
          <p:cNvSpPr>
            <a:spLocks noGrp="1"/>
          </p:cNvSpPr>
          <p:nvPr>
            <p:ph type="pic" sz="quarter" idx="12"/>
          </p:nvPr>
        </p:nvSpPr>
        <p:spPr>
          <a:xfrm>
            <a:off x="6979833" y="233363"/>
            <a:ext cx="1838730" cy="981076"/>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a:t>Click icon to add picture</a:t>
            </a:r>
            <a:endParaRPr lang="en-US" noProof="0" dirty="0"/>
          </a:p>
        </p:txBody>
      </p:sp>
      <p:sp>
        <p:nvSpPr>
          <p:cNvPr id="53" name="Picture Placeholder 25"/>
          <p:cNvSpPr>
            <a:spLocks noGrp="1"/>
          </p:cNvSpPr>
          <p:nvPr>
            <p:ph type="pic" sz="quarter" idx="13"/>
          </p:nvPr>
        </p:nvSpPr>
        <p:spPr>
          <a:xfrm>
            <a:off x="320824" y="2271718"/>
            <a:ext cx="2537420"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a:t>Click icon to add picture</a:t>
            </a:r>
            <a:endParaRPr lang="en-US" noProof="0" dirty="0"/>
          </a:p>
        </p:txBody>
      </p:sp>
      <p:sp>
        <p:nvSpPr>
          <p:cNvPr id="55" name="Picture Placeholder 25"/>
          <p:cNvSpPr>
            <a:spLocks noGrp="1"/>
          </p:cNvSpPr>
          <p:nvPr>
            <p:ph type="pic" sz="quarter" idx="14"/>
          </p:nvPr>
        </p:nvSpPr>
        <p:spPr>
          <a:xfrm>
            <a:off x="2908334" y="2271718"/>
            <a:ext cx="4028516"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a:t>Click icon to add picture</a:t>
            </a:r>
            <a:endParaRPr lang="en-US" noProof="0" dirty="0"/>
          </a:p>
        </p:txBody>
      </p:sp>
      <p:sp>
        <p:nvSpPr>
          <p:cNvPr id="57" name="Picture Placeholder 25"/>
          <p:cNvSpPr>
            <a:spLocks noGrp="1"/>
          </p:cNvSpPr>
          <p:nvPr>
            <p:ph type="pic" sz="quarter" idx="15"/>
          </p:nvPr>
        </p:nvSpPr>
        <p:spPr>
          <a:xfrm>
            <a:off x="6979833" y="1257301"/>
            <a:ext cx="1838730" cy="2587058"/>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a:t>Click icon to add picture</a:t>
            </a:r>
            <a:endParaRPr lang="en-US" noProof="0" dirty="0"/>
          </a:p>
        </p:txBody>
      </p:sp>
      <p:sp>
        <p:nvSpPr>
          <p:cNvPr id="59" name="Picture Placeholder 25"/>
          <p:cNvSpPr>
            <a:spLocks noGrp="1"/>
          </p:cNvSpPr>
          <p:nvPr>
            <p:ph type="pic" sz="quarter" idx="16"/>
          </p:nvPr>
        </p:nvSpPr>
        <p:spPr>
          <a:xfrm>
            <a:off x="6979833" y="3887223"/>
            <a:ext cx="1838730" cy="978694"/>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65169843"/>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197010"/>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Wide screen video">
    <p:bg>
      <p:bgPr>
        <a:solidFill>
          <a:schemeClr val="tx1"/>
        </a:solidFill>
        <a:effectLst/>
      </p:bgPr>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528638" y="582930"/>
            <a:ext cx="8164931"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baseline="0" smtClean="0">
                <a:solidFill>
                  <a:schemeClr val="lt1"/>
                </a:solidFill>
                <a:latin typeface="+mn-lt"/>
                <a:ea typeface="+mn-ea"/>
                <a:cs typeface="CiscoSans"/>
              </a:defRPr>
            </a:lvl1pPr>
          </a:lstStyle>
          <a:p>
            <a:pPr lvl="0"/>
            <a:r>
              <a:rPr lang="en-US" noProof="0"/>
              <a:t>Click icon to add media</a:t>
            </a:r>
            <a:endParaRPr lang="en-US" noProof="0" dirty="0"/>
          </a:p>
        </p:txBody>
      </p:sp>
    </p:spTree>
    <p:extLst>
      <p:ext uri="{BB962C8B-B14F-4D97-AF65-F5344CB8AC3E}">
        <p14:creationId xmlns:p14="http://schemas.microsoft.com/office/powerpoint/2010/main" val="241423773"/>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tandard video">
    <p:bg>
      <p:bgPr>
        <a:solidFill>
          <a:schemeClr val="tx1"/>
        </a:solidFill>
        <a:effectLst/>
      </p:bgPr>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2179339" y="584002"/>
            <a:ext cx="4424562"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a:solidFill>
                  <a:schemeClr val="lt1"/>
                </a:solidFill>
                <a:latin typeface="+mn-lt"/>
                <a:ea typeface="+mn-ea"/>
                <a:cs typeface="CiscoSans"/>
              </a:defRPr>
            </a:lvl1pPr>
          </a:lstStyle>
          <a:p>
            <a:pPr lvl="0"/>
            <a:r>
              <a:rPr lang="en-US" noProof="0"/>
              <a:t>Click icon to add media</a:t>
            </a:r>
            <a:endParaRPr lang="en-US" noProof="0" dirty="0"/>
          </a:p>
        </p:txBody>
      </p:sp>
    </p:spTree>
    <p:extLst>
      <p:ext uri="{BB962C8B-B14F-4D97-AF65-F5344CB8AC3E}">
        <p14:creationId xmlns:p14="http://schemas.microsoft.com/office/powerpoint/2010/main" val="451164403"/>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381602064"/>
      </p:ext>
    </p:extLst>
  </p:cSld>
  <p:clrMapOvr>
    <a:masterClrMapping/>
  </p:clrMapOvr>
  <p:transition spd="slow">
    <p:wip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gradFill rotWithShape="1">
          <a:gsLst>
            <a:gs pos="0">
              <a:schemeClr val="bg2"/>
            </a:gs>
            <a:gs pos="100000">
              <a:schemeClr val="accent1"/>
            </a:gs>
          </a:gsLst>
          <a:lin ang="5400000"/>
        </a:gradFill>
        <a:effectLst/>
      </p:bgPr>
    </p:bg>
    <p:spTree>
      <p:nvGrpSpPr>
        <p:cNvPr id="1" name=""/>
        <p:cNvGrpSpPr/>
        <p:nvPr/>
      </p:nvGrpSpPr>
      <p:grpSpPr>
        <a:xfrm>
          <a:off x="0" y="0"/>
          <a:ext cx="0" cy="0"/>
          <a:chOff x="0" y="0"/>
          <a:chExt cx="0" cy="0"/>
        </a:xfrm>
      </p:grpSpPr>
      <p:pic>
        <p:nvPicPr>
          <p:cNvPr id="3" name="Picture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76638" y="1646238"/>
            <a:ext cx="19907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1463482"/>
      </p:ext>
    </p:extLst>
  </p:cSld>
  <p:clrMapOvr>
    <a:masterClrMapping/>
  </p:clrMapOvr>
  <p:transition spd="slow">
    <p:wip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12665610"/>
      </p:ext>
    </p:extLst>
  </p:cSld>
  <p:clrMapOvr>
    <a:masterClrMapping/>
  </p:clrMapOvr>
  <p:transition>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E5BCB68-5937-4E01-BF4B-7CBC2AF58B0B}" type="datetimeFigureOut">
              <a:rPr lang="en-US" smtClean="0"/>
              <a:t>7/25/2017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E1AB7CFF-D1F8-4451-A1D5-4216131D9034}" type="slidenum">
              <a:rPr lang="en-US" smtClean="0"/>
              <a:t>‹#›</a:t>
            </a:fld>
            <a:endParaRPr lang="en-US"/>
          </a:p>
        </p:txBody>
      </p:sp>
    </p:spTree>
    <p:extLst>
      <p:ext uri="{BB962C8B-B14F-4D97-AF65-F5344CB8AC3E}">
        <p14:creationId xmlns:p14="http://schemas.microsoft.com/office/powerpoint/2010/main" val="4243013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smtClean="0"/>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2162647146"/>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4_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3048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715394961"/>
      </p:ext>
    </p:extLst>
  </p:cSld>
  <p:clrMapOvr>
    <a:masterClrMapping/>
  </p:clrMapOvr>
  <p:transition spd="slow">
    <p:wip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spTree>
    <p:extLst>
      <p:ext uri="{BB962C8B-B14F-4D97-AF65-F5344CB8AC3E}">
        <p14:creationId xmlns:p14="http://schemas.microsoft.com/office/powerpoint/2010/main" val="519184863"/>
      </p:ext>
    </p:extLst>
  </p:cSld>
  <p:clrMapOvr>
    <a:masterClrMapping/>
  </p:clrMapOvr>
  <p:transition spd="slow">
    <p:wip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7933074"/>
      </p:ext>
    </p:extLst>
  </p:cSld>
  <p:clrMapOvr>
    <a:masterClrMapping/>
  </p:clrMapOvr>
  <p:transition spd="slow">
    <p:wip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57575934"/>
      </p:ext>
    </p:extLst>
  </p:cSld>
  <p:clrMapOvr>
    <a:masterClrMapping/>
  </p:clrMapOvr>
  <p:transition spd="slow">
    <p:wip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017064"/>
      </p:ext>
    </p:extLst>
  </p:cSld>
  <p:clrMapOvr>
    <a:masterClrMapping/>
  </p:clrMapOvr>
  <p:transition spd="slow">
    <p:wip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rgbClr val="004C69"/>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rgbClr val="004C69"/>
                </a:solidFill>
                <a:latin typeface="+mn-lt"/>
                <a:cs typeface="CiscoSans ExtraLight"/>
              </a:defRPr>
            </a:lvl2pPr>
            <a:lvl3pPr marL="628520" indent="-171415">
              <a:buClr>
                <a:schemeClr val="tx2"/>
              </a:buClr>
              <a:buSzPct val="80000"/>
              <a:buFont typeface="Arial"/>
              <a:buChar char="•"/>
              <a:defRPr sz="1600" b="0" i="0">
                <a:solidFill>
                  <a:srgbClr val="004C69"/>
                </a:solidFill>
                <a:latin typeface="+mn-lt"/>
                <a:cs typeface="CiscoSans ExtraLight"/>
              </a:defRPr>
            </a:lvl3pPr>
            <a:lvl4pPr marL="799934" indent="-171415">
              <a:buClr>
                <a:schemeClr val="tx2"/>
              </a:buClr>
              <a:buSzPct val="80000"/>
              <a:buFont typeface="Arial"/>
              <a:buChar char="•"/>
              <a:defRPr sz="1400" b="0" i="0">
                <a:solidFill>
                  <a:srgbClr val="004C69"/>
                </a:solidFill>
                <a:latin typeface="+mn-lt"/>
                <a:cs typeface="CiscoSans ExtraLight"/>
              </a:defRPr>
            </a:lvl4pPr>
            <a:lvl5pPr marL="971347" indent="-171415">
              <a:buClr>
                <a:schemeClr val="tx2"/>
              </a:buClr>
              <a:buSzPct val="80000"/>
              <a:buFont typeface="Arial"/>
              <a:buChar char="•"/>
              <a:defRPr sz="1200" b="0" i="0">
                <a:solidFill>
                  <a:srgbClr val="004C69"/>
                </a:solidFill>
                <a:latin typeface="+mn-lt"/>
                <a:cs typeface="CiscoSans Extr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3"/>
          <p:cNvSpPr>
            <a:spLocks noGrp="1"/>
          </p:cNvSpPr>
          <p:nvPr>
            <p:ph type="body" sz="quarter" idx="11"/>
          </p:nvPr>
        </p:nvSpPr>
        <p:spPr>
          <a:xfrm>
            <a:off x="4564794" y="1347788"/>
            <a:ext cx="4218460"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baseline="0">
                <a:solidFill>
                  <a:srgbClr val="004C69"/>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rgbClr val="004C69"/>
                </a:solidFill>
                <a:latin typeface="+mn-lt"/>
                <a:cs typeface="CiscoSans ExtraLight"/>
              </a:defRPr>
            </a:lvl2pPr>
            <a:lvl3pPr marL="628520" indent="-171415">
              <a:buClr>
                <a:schemeClr val="tx2"/>
              </a:buClr>
              <a:buSzPct val="80000"/>
              <a:buFont typeface="Arial"/>
              <a:buChar char="•"/>
              <a:defRPr sz="1600" b="0" i="0">
                <a:solidFill>
                  <a:srgbClr val="004C69"/>
                </a:solidFill>
                <a:latin typeface="+mn-lt"/>
                <a:cs typeface="CiscoSans ExtraLight"/>
              </a:defRPr>
            </a:lvl3pPr>
            <a:lvl4pPr marL="799934" indent="-171415">
              <a:buClr>
                <a:schemeClr val="tx2"/>
              </a:buClr>
              <a:buSzPct val="80000"/>
              <a:buFont typeface="Arial"/>
              <a:buChar char="•"/>
              <a:defRPr sz="1400" b="0" i="0">
                <a:solidFill>
                  <a:srgbClr val="004C69"/>
                </a:solidFill>
                <a:latin typeface="+mn-lt"/>
                <a:cs typeface="CiscoSans ExtraLight"/>
              </a:defRPr>
            </a:lvl4pPr>
            <a:lvl5pPr marL="971347" indent="-171415">
              <a:buClr>
                <a:schemeClr val="tx2"/>
              </a:buClr>
              <a:buSzPct val="80000"/>
              <a:buFont typeface="Arial"/>
              <a:buChar char="•"/>
              <a:defRPr sz="1200" b="0" i="0">
                <a:solidFill>
                  <a:srgbClr val="004C69"/>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3698789293"/>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87" y="-1190"/>
            <a:ext cx="9144000" cy="5143500"/>
          </a:xfrm>
          <a:prstGeom prst="rect">
            <a:avLst/>
          </a:prstGeom>
        </p:spPr>
      </p:pic>
    </p:spTree>
    <p:extLst>
      <p:ext uri="{BB962C8B-B14F-4D97-AF65-F5344CB8AC3E}">
        <p14:creationId xmlns:p14="http://schemas.microsoft.com/office/powerpoint/2010/main" val="497964645"/>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07287577"/>
      </p:ext>
    </p:extLst>
  </p:cSld>
  <p:clrMapOvr>
    <a:masterClrMapping/>
  </p:clrMapOvr>
  <p:transition spd="slow">
    <p:wipe/>
  </p:transition>
  <p:timing>
    <p:tnLst>
      <p:par>
        <p:cTn id="1" dur="indefinite" restart="never" nodeType="tmRoot"/>
      </p:par>
    </p:tnLst>
  </p:timing>
  <p:extLst mod="1">
    <p:ext uri="{DCECCB84-F9BA-43D5-87BE-67443E8EF086}">
      <p15:sldGuideLst xmlns=""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egu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3376" y="3522284"/>
            <a:ext cx="8477250" cy="1383655"/>
          </a:xfrm>
          <a:prstGeom prst="rect">
            <a:avLst/>
          </a:prstGeom>
        </p:spPr>
      </p:pic>
      <p:sp>
        <p:nvSpPr>
          <p:cNvPr id="2" name="Title 1"/>
          <p:cNvSpPr>
            <a:spLocks noGrp="1"/>
          </p:cNvSpPr>
          <p:nvPr>
            <p:ph type="ctrTitle" hasCustomPrompt="1"/>
          </p:nvPr>
        </p:nvSpPr>
        <p:spPr>
          <a:xfrm>
            <a:off x="221393" y="299356"/>
            <a:ext cx="8548802" cy="3101069"/>
          </a:xfrm>
        </p:spPr>
        <p:txBody>
          <a:bodyPr/>
          <a:lstStyle>
            <a:lvl1pPr algn="l" defTabSz="914400" rtl="0" eaLnBrk="1" latinLnBrk="0" hangingPunct="1">
              <a:lnSpc>
                <a:spcPct val="85000"/>
              </a:lnSpc>
              <a:spcBef>
                <a:spcPct val="0"/>
              </a:spcBef>
              <a:buNone/>
              <a:defRPr lang="en-US" sz="54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pPr marL="0" lvl="0" indent="0" algn="l" defTabSz="914400" rtl="0" eaLnBrk="1" latinLnBrk="0" hangingPunct="1">
              <a:lnSpc>
                <a:spcPct val="85000"/>
              </a:lnSpc>
              <a:spcBef>
                <a:spcPct val="0"/>
              </a:spcBef>
              <a:buClr>
                <a:schemeClr val="tx1"/>
              </a:buClr>
              <a:buFont typeface="Ciscolight" pitchFamily="2" charset="0"/>
              <a:buNone/>
            </a:pPr>
            <a:r>
              <a:rPr lang="en-US" dirty="0" smtClean="0"/>
              <a:t>Segue Title Here</a:t>
            </a:r>
            <a:endParaRPr lang="en-US" dirty="0"/>
          </a:p>
        </p:txBody>
      </p:sp>
      <p:sp>
        <p:nvSpPr>
          <p:cNvPr id="24" name="Rectangle 5"/>
          <p:cNvSpPr>
            <a:spLocks noChangeArrowheads="1"/>
          </p:cNvSpPr>
          <p:nvPr userDrawn="1"/>
        </p:nvSpPr>
        <p:spPr bwMode="ltGray">
          <a:xfrm>
            <a:off x="7763788" y="4894570"/>
            <a:ext cx="592251" cy="175257"/>
          </a:xfrm>
          <a:prstGeom prst="rect">
            <a:avLst/>
          </a:prstGeom>
        </p:spPr>
        <p:txBody>
          <a:bodyPr wrap="none" lIns="82124" tIns="41061" rIns="82124" bIns="41061" anchor="b">
            <a:spAutoFit/>
          </a:bodyPr>
          <a:lstStyle/>
          <a:p>
            <a:pPr marL="0" algn="l" defTabSz="814388" rtl="0" eaLnBrk="1" latinLnBrk="0" hangingPunct="1">
              <a:lnSpc>
                <a:spcPct val="100000"/>
              </a:lnSpc>
            </a:pPr>
            <a:r>
              <a:rPr lang="en-US" sz="600" kern="1200" dirty="0">
                <a:solidFill>
                  <a:srgbClr val="808080"/>
                </a:solidFill>
                <a:latin typeface="+mj-lt"/>
                <a:ea typeface="+mn-ea"/>
                <a:cs typeface="+mn-cs"/>
              </a:rPr>
              <a:t>Cisco </a:t>
            </a:r>
            <a:r>
              <a:rPr lang="en-US" sz="600" kern="1200" dirty="0" smtClean="0">
                <a:solidFill>
                  <a:srgbClr val="808080"/>
                </a:solidFill>
                <a:latin typeface="+mj-lt"/>
                <a:ea typeface="+mn-ea"/>
                <a:cs typeface="+mn-cs"/>
              </a:rPr>
              <a:t>Public</a:t>
            </a:r>
            <a:endParaRPr lang="en-US" sz="600" kern="1200" dirty="0">
              <a:solidFill>
                <a:srgbClr val="808080"/>
              </a:solidFill>
              <a:latin typeface="+mj-lt"/>
              <a:ea typeface="+mn-ea"/>
              <a:cs typeface="+mn-cs"/>
            </a:endParaRPr>
          </a:p>
        </p:txBody>
      </p:sp>
      <p:sp>
        <p:nvSpPr>
          <p:cNvPr id="10" name="Rectangle 4"/>
          <p:cNvSpPr>
            <a:spLocks noChangeArrowheads="1"/>
          </p:cNvSpPr>
          <p:nvPr userDrawn="1"/>
        </p:nvSpPr>
        <p:spPr bwMode="ltGray">
          <a:xfrm>
            <a:off x="251374" y="4895871"/>
            <a:ext cx="3420515" cy="175257"/>
          </a:xfrm>
          <a:prstGeom prst="rect">
            <a:avLst/>
          </a:prstGeom>
        </p:spPr>
        <p:txBody>
          <a:bodyPr wrap="square" lIns="82124" tIns="41061" rIns="82124" bIns="41061" anchor="b" anchorCtr="0">
            <a:spAutoFit/>
          </a:bodyPr>
          <a:lstStyle/>
          <a:p>
            <a:pPr marL="0" algn="l" defTabSz="814388" rtl="0" eaLnBrk="1" latinLnBrk="0" hangingPunct="1">
              <a:lnSpc>
                <a:spcPct val="100000"/>
              </a:lnSpc>
            </a:pPr>
            <a:r>
              <a:rPr lang="en-US" sz="600" kern="1200" dirty="0" smtClean="0">
                <a:solidFill>
                  <a:srgbClr val="808080"/>
                </a:solidFill>
                <a:latin typeface="+mj-lt"/>
                <a:ea typeface="+mn-ea"/>
                <a:cs typeface="+mn-cs"/>
              </a:rPr>
              <a:t>© 2013 Cisco and/or its affiliates. All rights reserved.</a:t>
            </a:r>
            <a:endParaRPr lang="en-US" sz="600" kern="1200" dirty="0">
              <a:solidFill>
                <a:srgbClr val="808080"/>
              </a:solidFill>
              <a:latin typeface="+mj-lt"/>
              <a:ea typeface="+mn-ea"/>
              <a:cs typeface="+mn-cs"/>
            </a:endParaRPr>
          </a:p>
        </p:txBody>
      </p:sp>
      <p:sp>
        <p:nvSpPr>
          <p:cNvPr id="12" name="Rectangle 7"/>
          <p:cNvSpPr>
            <a:spLocks noChangeArrowheads="1"/>
          </p:cNvSpPr>
          <p:nvPr userDrawn="1"/>
        </p:nvSpPr>
        <p:spPr bwMode="ltGray">
          <a:xfrm>
            <a:off x="8639982" y="4891492"/>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808080"/>
                </a:solidFill>
                <a:latin typeface="+mj-lt"/>
              </a:rPr>
              <a:pPr algn="r" defTabSz="814388">
                <a:lnSpc>
                  <a:spcPct val="100000"/>
                </a:lnSpc>
              </a:pPr>
              <a:t>‹#›</a:t>
            </a:fld>
            <a:endParaRPr lang="en-US" sz="600" dirty="0">
              <a:solidFill>
                <a:srgbClr val="808080"/>
              </a:solidFill>
              <a:latin typeface="+mj-lt"/>
            </a:endParaRPr>
          </a:p>
        </p:txBody>
      </p:sp>
    </p:spTree>
    <p:extLst>
      <p:ext uri="{BB962C8B-B14F-4D97-AF65-F5344CB8AC3E}">
        <p14:creationId xmlns:p14="http://schemas.microsoft.com/office/powerpoint/2010/main" val="3742187363"/>
      </p:ext>
    </p:extLst>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9" name="Picture Placeholder 25"/>
          <p:cNvSpPr>
            <a:spLocks noGrp="1"/>
          </p:cNvSpPr>
          <p:nvPr>
            <p:ph type="pic" sz="quarter" idx="11" hasCustomPrompt="1"/>
          </p:nvPr>
        </p:nvSpPr>
        <p:spPr>
          <a:xfrm>
            <a:off x="3668990" y="233362"/>
            <a:ext cx="3267861" cy="1995489"/>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6" name="Picture Placeholder 25"/>
          <p:cNvSpPr>
            <a:spLocks noGrp="1"/>
          </p:cNvSpPr>
          <p:nvPr>
            <p:ph type="pic" sz="quarter" idx="10" hasCustomPrompt="1"/>
          </p:nvPr>
        </p:nvSpPr>
        <p:spPr>
          <a:xfrm>
            <a:off x="320825" y="233362"/>
            <a:ext cx="3272751" cy="1995489"/>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1" name="Picture Placeholder 25"/>
          <p:cNvSpPr>
            <a:spLocks noGrp="1"/>
          </p:cNvSpPr>
          <p:nvPr>
            <p:ph type="pic" sz="quarter" idx="12" hasCustomPrompt="1"/>
          </p:nvPr>
        </p:nvSpPr>
        <p:spPr>
          <a:xfrm>
            <a:off x="7011989" y="233362"/>
            <a:ext cx="1806573" cy="981076"/>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3" name="Picture Placeholder 25"/>
          <p:cNvSpPr>
            <a:spLocks noGrp="1"/>
          </p:cNvSpPr>
          <p:nvPr>
            <p:ph type="pic" sz="quarter" idx="13" hasCustomPrompt="1"/>
          </p:nvPr>
        </p:nvSpPr>
        <p:spPr>
          <a:xfrm>
            <a:off x="320824" y="2271713"/>
            <a:ext cx="2516104" cy="2594201"/>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5" name="Picture Placeholder 25"/>
          <p:cNvSpPr>
            <a:spLocks noGrp="1"/>
          </p:cNvSpPr>
          <p:nvPr>
            <p:ph type="pic" sz="quarter" idx="14" hasCustomPrompt="1"/>
          </p:nvPr>
        </p:nvSpPr>
        <p:spPr>
          <a:xfrm>
            <a:off x="2908334" y="2271713"/>
            <a:ext cx="4028516" cy="2594201"/>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7" name="Picture Placeholder 25"/>
          <p:cNvSpPr>
            <a:spLocks noGrp="1"/>
          </p:cNvSpPr>
          <p:nvPr>
            <p:ph type="pic" sz="quarter" idx="15" hasCustomPrompt="1"/>
          </p:nvPr>
        </p:nvSpPr>
        <p:spPr>
          <a:xfrm>
            <a:off x="7011989" y="1257300"/>
            <a:ext cx="1806573" cy="2587058"/>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9" name="Picture Placeholder 25"/>
          <p:cNvSpPr>
            <a:spLocks noGrp="1"/>
          </p:cNvSpPr>
          <p:nvPr>
            <p:ph type="pic" sz="quarter" idx="16" hasCustomPrompt="1"/>
          </p:nvPr>
        </p:nvSpPr>
        <p:spPr>
          <a:xfrm>
            <a:off x="7011989" y="3887220"/>
            <a:ext cx="1806573" cy="978694"/>
          </a:xfrm>
          <a:solidFill>
            <a:schemeClr val="bg1">
              <a:alpha val="30000"/>
            </a:schemeClr>
          </a:solidFill>
          <a:ln>
            <a:solidFill>
              <a:srgbClr val="FFFFFF"/>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18" name="Rectangle 5"/>
          <p:cNvSpPr>
            <a:spLocks noChangeArrowheads="1"/>
          </p:cNvSpPr>
          <p:nvPr userDrawn="1"/>
        </p:nvSpPr>
        <p:spPr bwMode="ltGray">
          <a:xfrm>
            <a:off x="7762660" y="4894571"/>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a:t>
            </a:r>
            <a:r>
              <a:rPr lang="en-US" sz="600" dirty="0" smtClean="0">
                <a:solidFill>
                  <a:schemeClr val="bg1"/>
                </a:solidFill>
                <a:latin typeface="+mj-lt"/>
              </a:rPr>
              <a:t>Public</a:t>
            </a:r>
            <a:endParaRPr lang="en-US" sz="600" dirty="0">
              <a:solidFill>
                <a:schemeClr val="bg1"/>
              </a:solidFill>
              <a:latin typeface="+mj-lt"/>
            </a:endParaRPr>
          </a:p>
        </p:txBody>
      </p:sp>
      <p:sp>
        <p:nvSpPr>
          <p:cNvPr id="20" name="Rectangle 4"/>
          <p:cNvSpPr>
            <a:spLocks noChangeArrowheads="1"/>
          </p:cNvSpPr>
          <p:nvPr userDrawn="1"/>
        </p:nvSpPr>
        <p:spPr bwMode="ltGray">
          <a:xfrm>
            <a:off x="251374" y="4895871"/>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2013 Cisco and/or its affiliates. All rights reserved.</a:t>
            </a:r>
            <a:endParaRPr lang="en-US" sz="600" dirty="0">
              <a:solidFill>
                <a:srgbClr val="FFFFFF"/>
              </a:solidFill>
              <a:latin typeface="+mj-lt"/>
            </a:endParaRPr>
          </a:p>
        </p:txBody>
      </p:sp>
      <p:sp>
        <p:nvSpPr>
          <p:cNvPr id="21" name="Rectangle 7"/>
          <p:cNvSpPr>
            <a:spLocks noChangeArrowheads="1"/>
          </p:cNvSpPr>
          <p:nvPr userDrawn="1"/>
        </p:nvSpPr>
        <p:spPr bwMode="ltGray">
          <a:xfrm>
            <a:off x="8639982" y="4891492"/>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Tree>
    <p:extLst>
      <p:ext uri="{BB962C8B-B14F-4D97-AF65-F5344CB8AC3E}">
        <p14:creationId xmlns:p14="http://schemas.microsoft.com/office/powerpoint/2010/main" val="2751994243"/>
      </p:ext>
    </p:extLst>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3376" y="3534338"/>
            <a:ext cx="8477250" cy="1371600"/>
          </a:xfrm>
          <a:prstGeom prst="rect">
            <a:avLst/>
          </a:prstGeom>
        </p:spPr>
      </p:pic>
      <p:sp>
        <p:nvSpPr>
          <p:cNvPr id="2" name="Title 1"/>
          <p:cNvSpPr>
            <a:spLocks noGrp="1"/>
          </p:cNvSpPr>
          <p:nvPr>
            <p:ph type="ctrTitle" hasCustomPrompt="1"/>
          </p:nvPr>
        </p:nvSpPr>
        <p:spPr>
          <a:xfrm>
            <a:off x="221393" y="299356"/>
            <a:ext cx="8548802" cy="3101069"/>
          </a:xfrm>
        </p:spPr>
        <p:txBody>
          <a:bodyPr/>
          <a:lstStyle>
            <a:lvl1pPr algn="l" defTabSz="914400" rtl="0" eaLnBrk="1" latinLnBrk="0" hangingPunct="1">
              <a:lnSpc>
                <a:spcPct val="85000"/>
              </a:lnSpc>
              <a:spcBef>
                <a:spcPct val="0"/>
              </a:spcBef>
              <a:buNone/>
              <a:defRPr lang="en-US" sz="5400" b="0" kern="1200" spc="0" dirty="0">
                <a:gradFill flip="none" rotWithShape="1">
                  <a:gsLst>
                    <a:gs pos="16000">
                      <a:srgbClr val="6B308D">
                        <a:lumMod val="80000"/>
                        <a:lumOff val="20000"/>
                      </a:srgbClr>
                    </a:gs>
                    <a:gs pos="100000">
                      <a:srgbClr val="28A7DF"/>
                    </a:gs>
                  </a:gsLst>
                  <a:lin ang="1800000" scaled="0"/>
                  <a:tileRect/>
                </a:gradFill>
                <a:latin typeface="+mj-lt"/>
                <a:ea typeface="+mj-ea"/>
                <a:cs typeface="Arial" pitchFamily="34" charset="0"/>
              </a:defRPr>
            </a:lvl1pPr>
          </a:lstStyle>
          <a:p>
            <a:pPr marL="0" lvl="0" indent="0" algn="l" defTabSz="914400" rtl="0" eaLnBrk="1" latinLnBrk="0" hangingPunct="1">
              <a:lnSpc>
                <a:spcPct val="85000"/>
              </a:lnSpc>
              <a:spcBef>
                <a:spcPct val="0"/>
              </a:spcBef>
              <a:buClr>
                <a:schemeClr val="tx1"/>
              </a:buClr>
              <a:buFont typeface="Ciscolight" pitchFamily="2" charset="0"/>
              <a:buNone/>
            </a:pPr>
            <a:r>
              <a:rPr lang="en-US" dirty="0" smtClean="0"/>
              <a:t>Segue Title Here</a:t>
            </a:r>
            <a:endParaRPr lang="en-US" dirty="0"/>
          </a:p>
        </p:txBody>
      </p:sp>
      <p:sp>
        <p:nvSpPr>
          <p:cNvPr id="24" name="Rectangle 5"/>
          <p:cNvSpPr>
            <a:spLocks noChangeArrowheads="1"/>
          </p:cNvSpPr>
          <p:nvPr userDrawn="1"/>
        </p:nvSpPr>
        <p:spPr bwMode="ltGray">
          <a:xfrm>
            <a:off x="7763788" y="4894570"/>
            <a:ext cx="592251" cy="175257"/>
          </a:xfrm>
          <a:prstGeom prst="rect">
            <a:avLst/>
          </a:prstGeom>
          <a:noFill/>
          <a:ln w="9525">
            <a:noFill/>
            <a:miter lim="800000"/>
            <a:headEnd/>
            <a:tailEnd/>
          </a:ln>
          <a:effectLst/>
        </p:spPr>
        <p:txBody>
          <a:bodyPr wrap="none" lIns="82124" tIns="41061" rIns="82124" bIns="41061" anchor="b">
            <a:spAutoFit/>
          </a:bodyPr>
          <a:lstStyle/>
          <a:p>
            <a:pPr marL="0" algn="l" defTabSz="814388" rtl="0" eaLnBrk="1" latinLnBrk="0" hangingPunct="1">
              <a:lnSpc>
                <a:spcPct val="100000"/>
              </a:lnSpc>
            </a:pPr>
            <a:r>
              <a:rPr lang="en-US" sz="600" kern="1200" dirty="0">
                <a:solidFill>
                  <a:srgbClr val="808080"/>
                </a:solidFill>
                <a:latin typeface="+mj-lt"/>
                <a:ea typeface="+mn-ea"/>
                <a:cs typeface="+mn-cs"/>
              </a:rPr>
              <a:t>Cisco </a:t>
            </a:r>
            <a:r>
              <a:rPr lang="en-US" sz="600" kern="1200" dirty="0" smtClean="0">
                <a:solidFill>
                  <a:srgbClr val="808080"/>
                </a:solidFill>
                <a:latin typeface="+mj-lt"/>
                <a:ea typeface="+mn-ea"/>
                <a:cs typeface="+mn-cs"/>
              </a:rPr>
              <a:t>Public</a:t>
            </a:r>
            <a:endParaRPr lang="en-US" sz="600" kern="1200" dirty="0">
              <a:solidFill>
                <a:srgbClr val="808080"/>
              </a:solidFill>
              <a:latin typeface="+mj-lt"/>
              <a:ea typeface="+mn-ea"/>
              <a:cs typeface="+mn-cs"/>
            </a:endParaRPr>
          </a:p>
        </p:txBody>
      </p:sp>
      <p:sp>
        <p:nvSpPr>
          <p:cNvPr id="10" name="Rectangle 4"/>
          <p:cNvSpPr>
            <a:spLocks noChangeArrowheads="1"/>
          </p:cNvSpPr>
          <p:nvPr userDrawn="1"/>
        </p:nvSpPr>
        <p:spPr bwMode="ltGray">
          <a:xfrm>
            <a:off x="251374" y="4895871"/>
            <a:ext cx="3420515" cy="175257"/>
          </a:xfrm>
          <a:prstGeom prst="rect">
            <a:avLst/>
          </a:prstGeom>
          <a:noFill/>
          <a:ln w="9525">
            <a:noFill/>
            <a:miter lim="800000"/>
            <a:headEnd/>
            <a:tailEnd/>
          </a:ln>
          <a:effectLst/>
        </p:spPr>
        <p:txBody>
          <a:bodyPr wrap="square" lIns="82124" tIns="41061" rIns="82124" bIns="41061" anchor="b" anchorCtr="0">
            <a:spAutoFit/>
          </a:bodyPr>
          <a:lstStyle/>
          <a:p>
            <a:pPr marL="0" algn="l" defTabSz="814388" rtl="0" eaLnBrk="1" latinLnBrk="0" hangingPunct="1">
              <a:lnSpc>
                <a:spcPct val="100000"/>
              </a:lnSpc>
            </a:pPr>
            <a:r>
              <a:rPr lang="en-US" sz="600" kern="1200" dirty="0" smtClean="0">
                <a:solidFill>
                  <a:srgbClr val="808080"/>
                </a:solidFill>
                <a:latin typeface="+mj-lt"/>
                <a:ea typeface="+mn-ea"/>
                <a:cs typeface="+mn-cs"/>
              </a:rPr>
              <a:t>© 2013 Cisco and/or its affiliates. All rights reserved.</a:t>
            </a:r>
            <a:endParaRPr lang="en-US" sz="600" kern="1200" dirty="0">
              <a:solidFill>
                <a:srgbClr val="808080"/>
              </a:solidFill>
              <a:latin typeface="+mj-lt"/>
              <a:ea typeface="+mn-ea"/>
              <a:cs typeface="+mn-cs"/>
            </a:endParaRPr>
          </a:p>
        </p:txBody>
      </p:sp>
      <p:sp>
        <p:nvSpPr>
          <p:cNvPr id="9" name="Rectangle 7"/>
          <p:cNvSpPr>
            <a:spLocks noChangeArrowheads="1"/>
          </p:cNvSpPr>
          <p:nvPr userDrawn="1"/>
        </p:nvSpPr>
        <p:spPr bwMode="ltGray">
          <a:xfrm>
            <a:off x="8639982" y="4891492"/>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808080"/>
                </a:solidFill>
                <a:latin typeface="+mj-lt"/>
              </a:rPr>
              <a:pPr algn="r" defTabSz="814388">
                <a:lnSpc>
                  <a:spcPct val="100000"/>
                </a:lnSpc>
              </a:pPr>
              <a:t>‹#›</a:t>
            </a:fld>
            <a:endParaRPr lang="en-US" sz="600" dirty="0">
              <a:solidFill>
                <a:srgbClr val="808080"/>
              </a:solidFill>
              <a:latin typeface="+mj-lt"/>
            </a:endParaRPr>
          </a:p>
        </p:txBody>
      </p:sp>
    </p:spTree>
    <p:extLst>
      <p:ext uri="{BB962C8B-B14F-4D97-AF65-F5344CB8AC3E}">
        <p14:creationId xmlns:p14="http://schemas.microsoft.com/office/powerpoint/2010/main" val="2981606680"/>
      </p:ext>
    </p:extLst>
  </p:cSld>
  <p:clrMapOvr>
    <a:masterClrMapping/>
  </p:clrMapOvr>
  <p:transition>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gradFill rotWithShape="1">
          <a:gsLst>
            <a:gs pos="0">
              <a:srgbClr val="35A2D6"/>
            </a:gs>
            <a:gs pos="999">
              <a:srgbClr val="35A2D6"/>
            </a:gs>
            <a:gs pos="100000">
              <a:srgbClr val="2E5BA3"/>
            </a:gs>
          </a:gsLst>
          <a:lin ang="5400000"/>
        </a:gradFill>
        <a:effectLst/>
      </p:bgPr>
    </p:bg>
    <p:spTree>
      <p:nvGrpSpPr>
        <p:cNvPr id="1" name=""/>
        <p:cNvGrpSpPr/>
        <p:nvPr/>
      </p:nvGrpSpPr>
      <p:grpSpPr>
        <a:xfrm>
          <a:off x="0" y="0"/>
          <a:ext cx="0" cy="0"/>
          <a:chOff x="0" y="0"/>
          <a:chExt cx="0" cy="0"/>
        </a:xfrm>
      </p:grpSpPr>
      <p:pic>
        <p:nvPicPr>
          <p:cNvPr id="3" name="Picture 6" descr="pref_1-line_logo+tagline-rt-white-CMYK.ai"/>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92088" y="1643063"/>
            <a:ext cx="87598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9812431"/>
      </p:ext>
    </p:extLst>
  </p:cSld>
  <p:clrMapOvr>
    <a:masterClrMapping/>
  </p:clrMapOvr>
  <p:transition spd="slow">
    <p:wip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bg>
      <p:bgPr>
        <a:gradFill>
          <a:gsLst>
            <a:gs pos="0">
              <a:schemeClr val="bg2"/>
            </a:gs>
            <a:gs pos="100000">
              <a:schemeClr val="accent1"/>
            </a:gs>
          </a:gsLst>
          <a:lin ang="5400000" scaled="0"/>
        </a:gradFill>
        <a:effectLst/>
      </p:bgPr>
    </p:bg>
    <p:spTree>
      <p:nvGrpSpPr>
        <p:cNvPr id="1" name=""/>
        <p:cNvGrpSpPr/>
        <p:nvPr/>
      </p:nvGrpSpPr>
      <p:grpSpPr>
        <a:xfrm>
          <a:off x="0" y="0"/>
          <a:ext cx="0" cy="0"/>
          <a:chOff x="0" y="0"/>
          <a:chExt cx="0" cy="0"/>
        </a:xfrm>
      </p:grpSpPr>
      <p:pic>
        <p:nvPicPr>
          <p:cNvPr id="7"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5450" y="323850"/>
            <a:ext cx="9413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ubtitle 2"/>
          <p:cNvSpPr>
            <a:spLocks noGrp="1"/>
          </p:cNvSpPr>
          <p:nvPr>
            <p:ph type="subTitle" idx="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en-US"/>
              <a:t>Click to edit Master title style</a:t>
            </a:r>
            <a:endParaRPr lang="en-US" dirty="0"/>
          </a:p>
        </p:txBody>
      </p:sp>
      <p:pic>
        <p:nvPicPr>
          <p:cNvPr id="8" name="Picture 2"/>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l="23941" b="23664"/>
          <a:stretch/>
        </p:blipFill>
        <p:spPr bwMode="auto">
          <a:xfrm>
            <a:off x="1457324" y="400352"/>
            <a:ext cx="3119179" cy="520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6725553"/>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915" y="3209550"/>
            <a:ext cx="4684867" cy="288131"/>
          </a:xfrm>
          <a:prstGeom prst="rect">
            <a:avLst/>
          </a:prstGeom>
        </p:spPr>
        <p:txBody>
          <a:bodyPr vert="horz" lIns="68574" tIns="34288" rIns="68574" bIns="34288" rtlCol="0">
            <a:noAutofit/>
          </a:bodyPr>
          <a:lstStyle>
            <a:lvl1pPr marL="0" indent="0" algn="l" defTabSz="685748" rtl="0" eaLnBrk="1" latinLnBrk="0" hangingPunct="1">
              <a:lnSpc>
                <a:spcPct val="95000"/>
              </a:lnSpc>
              <a:spcBef>
                <a:spcPts val="1080"/>
              </a:spcBef>
              <a:buClr>
                <a:srgbClr val="92D050"/>
              </a:buClr>
              <a:buSzPct val="90000"/>
              <a:buFont typeface="Arial" pitchFamily="34" charset="0"/>
              <a:buNone/>
              <a:tabLst/>
              <a:defRPr lang="en-US" sz="1800" kern="1200" baseline="0" dirty="0">
                <a:solidFill>
                  <a:schemeClr val="tx1"/>
                </a:solidFill>
                <a:latin typeface="+mj-lt"/>
                <a:ea typeface="+mn-ea"/>
                <a:cs typeface="+mn-cs"/>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pPr lvl="0"/>
            <a:r>
              <a:rPr lang="en-US"/>
              <a:t>Click to edit Master subtitle style</a:t>
            </a:r>
            <a:endParaRPr lang="en-US" dirty="0"/>
          </a:p>
        </p:txBody>
      </p:sp>
      <p:sp>
        <p:nvSpPr>
          <p:cNvPr id="2" name="Title 1"/>
          <p:cNvSpPr>
            <a:spLocks noGrp="1"/>
          </p:cNvSpPr>
          <p:nvPr>
            <p:ph type="ctrTitle"/>
          </p:nvPr>
        </p:nvSpPr>
        <p:spPr>
          <a:xfrm>
            <a:off x="459525" y="2462027"/>
            <a:ext cx="4712557" cy="766763"/>
          </a:xfrm>
        </p:spPr>
        <p:txBody>
          <a:bodyPr lIns="61715" tIns="34288" rIns="61715" bIns="34288" rtlCol="0" anchor="b">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5200" b="0" kern="1200" spc="0" baseline="0" dirty="0">
                <a:solidFill>
                  <a:schemeClr val="accent1"/>
                </a:solidFill>
                <a:latin typeface="+mj-lt"/>
                <a:ea typeface="+mj-ea"/>
                <a:cs typeface="+mj-cs"/>
              </a:defRPr>
            </a:lvl1pPr>
          </a:lstStyle>
          <a:p>
            <a:r>
              <a:rPr lang="en-US"/>
              <a:t>Click to edit Master title style</a:t>
            </a:r>
            <a:endParaRPr lang="en-US" dirty="0"/>
          </a:p>
        </p:txBody>
      </p:sp>
      <p:sp>
        <p:nvSpPr>
          <p:cNvPr id="31" name="Picture Placeholder 30"/>
          <p:cNvSpPr>
            <a:spLocks noGrp="1"/>
          </p:cNvSpPr>
          <p:nvPr>
            <p:ph type="pic" sz="quarter" idx="10"/>
          </p:nvPr>
        </p:nvSpPr>
        <p:spPr>
          <a:xfrm>
            <a:off x="5540381" y="1438276"/>
            <a:ext cx="2676525" cy="2166938"/>
          </a:xfrm>
          <a:prstGeom prst="rect">
            <a:avLst/>
          </a:prstGeom>
        </p:spPr>
        <p:txBody>
          <a:bodyPr lIns="91420" tIns="45710" rIns="91420" bIns="45710" anchor="ctr" anchorCtr="1"/>
          <a:lstStyle>
            <a:lvl1pPr marL="0" indent="0" algn="ctr">
              <a:buNone/>
              <a:defRPr>
                <a:solidFill>
                  <a:schemeClr val="tx1"/>
                </a:solidFill>
                <a:latin typeface="+mj-lt"/>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304342014"/>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_Segue">
    <p:bg>
      <p:bgPr>
        <a:gradFill rotWithShape="0">
          <a:gsLst>
            <a:gs pos="0">
              <a:schemeClr val="bg2"/>
            </a:gs>
            <a:gs pos="100000">
              <a:schemeClr val="accent1"/>
            </a:gs>
          </a:gsLst>
          <a:lin ang="5400000"/>
        </a:gradFill>
        <a:effectLst/>
      </p:bgPr>
    </p:bg>
    <p:spTree>
      <p:nvGrpSpPr>
        <p:cNvPr id="1" name=""/>
        <p:cNvGrpSpPr/>
        <p:nvPr/>
      </p:nvGrpSpPr>
      <p:grpSpPr>
        <a:xfrm>
          <a:off x="0" y="0"/>
          <a:ext cx="0" cy="0"/>
          <a:chOff x="0" y="0"/>
          <a:chExt cx="0" cy="0"/>
        </a:xfrm>
      </p:grpSpPr>
      <p:sp>
        <p:nvSpPr>
          <p:cNvPr id="3"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509F5890-BE05-4D5D-AADF-DD6FDB4C472B}" type="slidenum">
              <a:rPr lang="en-US" sz="600">
                <a:solidFill>
                  <a:schemeClr val="bg1">
                    <a:alpha val="60000"/>
                  </a:schemeClr>
                </a:solidFill>
                <a:latin typeface="+mn-lt"/>
                <a:ea typeface="+mn-ea"/>
                <a:cs typeface="CiscoSans Thin"/>
              </a:rPr>
              <a:pPr algn="r" defTabSz="610744" fontAlgn="auto">
                <a:spcBef>
                  <a:spcPts val="0"/>
                </a:spcBef>
                <a:spcAft>
                  <a:spcPts val="0"/>
                </a:spcAft>
                <a:defRPr/>
              </a:pPr>
              <a:t>‹#›</a:t>
            </a:fld>
            <a:endParaRPr lang="en-US" sz="600" dirty="0">
              <a:solidFill>
                <a:schemeClr val="bg1">
                  <a:alpha val="60000"/>
                </a:schemeClr>
              </a:solidFill>
              <a:latin typeface="+mn-lt"/>
              <a:ea typeface="+mn-ea"/>
              <a:cs typeface="CiscoSans Thin"/>
            </a:endParaRPr>
          </a:p>
        </p:txBody>
      </p:sp>
      <p:sp>
        <p:nvSpPr>
          <p:cNvPr id="4"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bg1">
                    <a:alpha val="60000"/>
                  </a:schemeClr>
                </a:solidFill>
                <a:latin typeface="+mn-lt"/>
                <a:ea typeface="+mn-ea"/>
                <a:cs typeface="CiscoSans Thin"/>
              </a:rPr>
              <a:t>© 2016</a:t>
            </a:r>
            <a:r>
              <a:rPr lang="en-US" sz="600" baseline="0" dirty="0">
                <a:solidFill>
                  <a:schemeClr val="bg1">
                    <a:alpha val="60000"/>
                  </a:schemeClr>
                </a:solidFill>
                <a:latin typeface="+mn-lt"/>
                <a:ea typeface="+mn-ea"/>
                <a:cs typeface="CiscoSans Thin"/>
              </a:rPr>
              <a:t> </a:t>
            </a:r>
            <a:r>
              <a:rPr lang="en-US" sz="600" dirty="0">
                <a:solidFill>
                  <a:schemeClr val="bg1">
                    <a:alpha val="60000"/>
                  </a:schemeClr>
                </a:solidFill>
                <a:latin typeface="+mn-lt"/>
                <a:ea typeface="+mn-ea"/>
                <a:cs typeface="CiscoSans Thin"/>
              </a:rPr>
              <a:t> Cisco and/or its affiliates. All rights reserved.   Cisco Confidential</a:t>
            </a:r>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cs typeface="CiscoSans Thin"/>
              </a:defRPr>
            </a:lvl1pPr>
          </a:lstStyle>
          <a:p>
            <a:r>
              <a:rPr lang="en-US"/>
              <a:t>Click to edit Master title style</a:t>
            </a:r>
            <a:endParaRPr lang="en-US" dirty="0"/>
          </a:p>
        </p:txBody>
      </p:sp>
      <p:pic>
        <p:nvPicPr>
          <p:cNvPr id="10" name="Picture 2"/>
          <p:cNvPicPr>
            <a:picLocks noChangeAspect="1" noChangeArrowheads="1"/>
          </p:cNvPicPr>
          <p:nvPr userDrawn="1"/>
        </p:nvPicPr>
        <p:blipFill>
          <a:blip r:embed="rId2" cstate="screen">
            <a:alphaModFix amt="60000"/>
            <a:biLevel thresh="25000"/>
            <a:extLst>
              <a:ext uri="{28A0092B-C50C-407E-A947-70E740481C1C}">
                <a14:useLocalDpi xmlns:a14="http://schemas.microsoft.com/office/drawing/2010/main"/>
              </a:ext>
            </a:extLst>
          </a:blip>
          <a:stretch>
            <a:fillRect/>
          </a:stretch>
        </p:blipFill>
        <p:spPr bwMode="auto">
          <a:xfrm>
            <a:off x="477679" y="4625975"/>
            <a:ext cx="424180" cy="265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0854121"/>
      </p:ext>
    </p:extLst>
  </p:cSld>
  <p:clrMapOvr>
    <a:masterClrMapping/>
  </p:clrMapOvr>
  <p:transition spd="slow">
    <p:wip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4_Segue">
    <p:bg>
      <p:bgPr>
        <a:gradFill rotWithShape="0">
          <a:gsLst>
            <a:gs pos="0">
              <a:schemeClr val="bg2"/>
            </a:gs>
            <a:gs pos="100000">
              <a:schemeClr val="accent1"/>
            </a:gs>
          </a:gsLst>
          <a:lin ang="5400000"/>
        </a:gradFill>
        <a:effectLst/>
      </p:bgPr>
    </p:bg>
    <p:spTree>
      <p:nvGrpSpPr>
        <p:cNvPr id="1" name=""/>
        <p:cNvGrpSpPr/>
        <p:nvPr/>
      </p:nvGrpSpPr>
      <p:grpSpPr>
        <a:xfrm>
          <a:off x="0" y="0"/>
          <a:ext cx="0" cy="0"/>
          <a:chOff x="0" y="0"/>
          <a:chExt cx="0" cy="0"/>
        </a:xfrm>
      </p:grpSpPr>
      <p:sp>
        <p:nvSpPr>
          <p:cNvPr id="7"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509F5890-BE05-4D5D-AADF-DD6FDB4C472B}" type="slidenum">
              <a:rPr lang="en-US" sz="600">
                <a:solidFill>
                  <a:schemeClr val="bg1">
                    <a:alpha val="60000"/>
                  </a:schemeClr>
                </a:solidFill>
                <a:latin typeface="+mn-lt"/>
                <a:ea typeface="+mn-ea"/>
                <a:cs typeface="CiscoSans Thin"/>
              </a:rPr>
              <a:pPr algn="r" defTabSz="610744" fontAlgn="auto">
                <a:spcBef>
                  <a:spcPts val="0"/>
                </a:spcBef>
                <a:spcAft>
                  <a:spcPts val="0"/>
                </a:spcAft>
                <a:defRPr/>
              </a:pPr>
              <a:t>‹#›</a:t>
            </a:fld>
            <a:endParaRPr lang="en-US" sz="600" dirty="0">
              <a:solidFill>
                <a:schemeClr val="bg1">
                  <a:alpha val="60000"/>
                </a:schemeClr>
              </a:solidFill>
              <a:latin typeface="+mn-lt"/>
              <a:ea typeface="+mn-ea"/>
              <a:cs typeface="CiscoSans Thin"/>
            </a:endParaRPr>
          </a:p>
        </p:txBody>
      </p:sp>
      <p:sp>
        <p:nvSpPr>
          <p:cNvPr id="8"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bg1">
                    <a:alpha val="60000"/>
                  </a:schemeClr>
                </a:solidFill>
                <a:latin typeface="+mn-lt"/>
                <a:ea typeface="+mn-ea"/>
                <a:cs typeface="CiscoSans Thin"/>
              </a:rPr>
              <a:t>© 2016</a:t>
            </a:r>
            <a:r>
              <a:rPr lang="en-US" sz="600" baseline="0" dirty="0">
                <a:solidFill>
                  <a:schemeClr val="bg1">
                    <a:alpha val="60000"/>
                  </a:schemeClr>
                </a:solidFill>
                <a:latin typeface="+mn-lt"/>
                <a:ea typeface="+mn-ea"/>
                <a:cs typeface="CiscoSans Thin"/>
              </a:rPr>
              <a:t> </a:t>
            </a:r>
            <a:r>
              <a:rPr lang="en-US" sz="600" dirty="0">
                <a:solidFill>
                  <a:schemeClr val="bg1">
                    <a:alpha val="60000"/>
                  </a:schemeClr>
                </a:solidFill>
                <a:latin typeface="+mn-lt"/>
                <a:ea typeface="+mn-ea"/>
                <a:cs typeface="CiscoSans Thin"/>
              </a:rPr>
              <a:t> Cisco and/or its affiliates. All rights reserved.   Cisco Confidential</a:t>
            </a:r>
          </a:p>
        </p:txBody>
      </p:sp>
      <p:pic>
        <p:nvPicPr>
          <p:cNvPr id="9" name="Picture 2"/>
          <p:cNvPicPr>
            <a:picLocks noChangeAspect="1" noChangeArrowheads="1"/>
          </p:cNvPicPr>
          <p:nvPr userDrawn="1"/>
        </p:nvPicPr>
        <p:blipFill>
          <a:blip r:embed="rId2" cstate="screen">
            <a:alphaModFix amt="60000"/>
            <a:biLevel thresh="25000"/>
            <a:extLst>
              <a:ext uri="{28A0092B-C50C-407E-A947-70E740481C1C}">
                <a14:useLocalDpi xmlns:a14="http://schemas.microsoft.com/office/drawing/2010/main"/>
              </a:ext>
            </a:extLst>
          </a:blip>
          <a:stretch>
            <a:fillRect/>
          </a:stretch>
        </p:blipFill>
        <p:spPr bwMode="auto">
          <a:xfrm>
            <a:off x="477679" y="4625975"/>
            <a:ext cx="424180" cy="265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9451752"/>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7"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778357957"/>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2"/>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77436669"/>
      </p:ext>
    </p:extLst>
  </p:cSld>
  <p:clrMapOvr>
    <a:masterClrMapping/>
  </p:clrMapOvr>
  <p:transition spd="slow">
    <p:wipe/>
  </p:transition>
  <p:timing>
    <p:tnLst>
      <p:par>
        <p:cTn id="1" dur="indefinite" restart="never" nodeType="tmRoot"/>
      </p:par>
    </p:tnLst>
  </p:timing>
  <p:extLst mod="1">
    <p:ext uri="{DCECCB84-F9BA-43D5-87BE-67443E8EF086}">
      <p15:sldGuideLst xmlns=""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7766" y="1347788"/>
            <a:ext cx="8345488" cy="3168210"/>
          </a:xfrm>
          <a:prstGeom prst="rect">
            <a:avLst/>
          </a:prstGeom>
        </p:spPr>
        <p:txBody>
          <a:bodyPr lIns="91420" tIns="45710" rIns="91420" bIns="45710">
            <a:noAutofit/>
          </a:bodyPr>
          <a:lstStyle>
            <a:lvl1pPr marL="280928" indent="-223792">
              <a:lnSpc>
                <a:spcPct val="95000"/>
              </a:lnSpc>
              <a:spcBef>
                <a:spcPts val="1110"/>
              </a:spcBef>
              <a:buClr>
                <a:schemeClr val="tx2"/>
              </a:buClr>
              <a:buSzPct val="80000"/>
              <a:buFont typeface="Arial"/>
              <a:buChar char="•"/>
              <a:defRPr sz="3700" b="0" i="0">
                <a:solidFill>
                  <a:schemeClr val="tx2"/>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US"/>
              <a:t>Click to edit Master text styles</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4245675471"/>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7766" y="1347788"/>
            <a:ext cx="8345488"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chemeClr val="tx2"/>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US"/>
              <a:t>Click to edit Master text styles</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2528969905"/>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89660" y="895601"/>
            <a:ext cx="8398739"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chemeClr val="tx2"/>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US"/>
              <a:t>Click to edit Master text styles</a:t>
            </a:r>
          </a:p>
        </p:txBody>
      </p:sp>
    </p:spTree>
    <p:extLst>
      <p:ext uri="{BB962C8B-B14F-4D97-AF65-F5344CB8AC3E}">
        <p14:creationId xmlns:p14="http://schemas.microsoft.com/office/powerpoint/2010/main" val="2280407899"/>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28639" y="876359"/>
            <a:ext cx="8259762" cy="3168210"/>
          </a:xfrm>
          <a:prstGeom prst="rect">
            <a:avLst/>
          </a:prstGeom>
        </p:spPr>
        <p:txBody>
          <a:bodyPr lIns="91420" tIns="45710" rIns="91420" bIns="45710">
            <a:noAutofit/>
          </a:bodyPr>
          <a:lstStyle>
            <a:lvl1pPr marL="212400" indent="-392400">
              <a:lnSpc>
                <a:spcPts val="4440"/>
              </a:lnSpc>
              <a:spcBef>
                <a:spcPts val="0"/>
              </a:spcBef>
              <a:buClr>
                <a:schemeClr val="tx2"/>
              </a:buClr>
              <a:buSzPct val="80000"/>
              <a:buFont typeface="Arial"/>
              <a:buChar char="•"/>
              <a:defRPr sz="3700" b="0" i="0">
                <a:solidFill>
                  <a:schemeClr val="tx2"/>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US"/>
              <a:t>Click to edit Master text styles</a:t>
            </a:r>
          </a:p>
        </p:txBody>
      </p:sp>
    </p:spTree>
    <p:extLst>
      <p:ext uri="{BB962C8B-B14F-4D97-AF65-F5344CB8AC3E}">
        <p14:creationId xmlns:p14="http://schemas.microsoft.com/office/powerpoint/2010/main" val="2353562287"/>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2301" y="1347788"/>
            <a:ext cx="8277344" cy="3168210"/>
          </a:xfrm>
          <a:prstGeom prst="rect">
            <a:avLst/>
          </a:prstGeom>
        </p:spPr>
        <p:txBody>
          <a:bodyPr lIns="91420" tIns="45710" rIns="91420" bIns="45710">
            <a:noAutofit/>
          </a:bodyPr>
          <a:lstStyle>
            <a:lvl1pPr marL="280928" indent="-223792">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50789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747558" indent="-171415">
              <a:buClr>
                <a:schemeClr val="tx2"/>
              </a:buClr>
              <a:buSzPct val="80000"/>
              <a:buFont typeface="Arial"/>
              <a:buChar char="•"/>
              <a:defRPr sz="1600" b="0" i="0">
                <a:solidFill>
                  <a:schemeClr val="tx2"/>
                </a:solidFill>
                <a:latin typeface="+mn-lt"/>
                <a:cs typeface="CiscoSans ExtraLight"/>
              </a:defRPr>
            </a:lvl3pPr>
            <a:lvl4pPr marL="911035" indent="-171415">
              <a:buClr>
                <a:schemeClr val="tx2"/>
              </a:buClr>
              <a:buSzPct val="80000"/>
              <a:buFont typeface="Arial"/>
              <a:buChar char="•"/>
              <a:defRPr sz="1400" b="0" i="0">
                <a:solidFill>
                  <a:schemeClr val="tx2"/>
                </a:solidFill>
                <a:latin typeface="+mn-lt"/>
                <a:cs typeface="CiscoSans ExtraLight"/>
              </a:defRPr>
            </a:lvl4pPr>
            <a:lvl5pPr marL="1082450" indent="-168240">
              <a:buClr>
                <a:schemeClr val="tx2"/>
              </a:buClr>
              <a:buSzPct val="80000"/>
              <a:buFont typeface="Arial"/>
              <a:buChar char="•"/>
              <a:defRPr sz="1200" b="0" i="0">
                <a:solidFill>
                  <a:schemeClr val="tx2"/>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1174363969"/>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quarter" idx="11"/>
          </p:nvPr>
        </p:nvSpPr>
        <p:spPr>
          <a:xfrm>
            <a:off x="4564794" y="1347788"/>
            <a:ext cx="4218460"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baseline="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322688920"/>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cxnSp>
        <p:nvCxnSpPr>
          <p:cNvPr id="6" name="Straight Connector 5"/>
          <p:cNvCxnSpPr/>
          <p:nvPr/>
        </p:nvCxnSpPr>
        <p:spPr>
          <a:xfrm>
            <a:off x="4565650" y="609600"/>
            <a:ext cx="0" cy="3984625"/>
          </a:xfrm>
          <a:prstGeom prst="line">
            <a:avLst/>
          </a:prstGeom>
          <a:ln w="38100" cap="flat"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7928" y="302505"/>
            <a:ext cx="3715995" cy="826447"/>
          </a:xfrm>
          <a:prstGeom prst="rect">
            <a:avLst/>
          </a:prstGeom>
        </p:spPr>
        <p:txBody>
          <a:bodyPr lIns="61712" tIns="34286" rIns="61712" bIns="34286" rtlCol="0">
            <a:noAutofit/>
          </a:bodyPr>
          <a:lstStyle>
            <a:lvl1pPr algn="l" defTabSz="685720" rtl="0" eaLnBrk="1" latinLnBrk="0" hangingPunct="1">
              <a:lnSpc>
                <a:spcPct val="80000"/>
              </a:lnSpc>
              <a:spcBef>
                <a:spcPct val="0"/>
              </a:spcBef>
              <a:buNone/>
              <a:defRPr lang="en-US" sz="3200" b="0" i="0" kern="1200" spc="-75" baseline="0" dirty="0" smtClean="0">
                <a:solidFill>
                  <a:schemeClr val="tx2"/>
                </a:solidFill>
                <a:latin typeface="+mj-lt"/>
                <a:ea typeface="+mj-ea"/>
                <a:cs typeface="CiscoSans Thin"/>
              </a:defRPr>
            </a:lvl1pPr>
          </a:lstStyle>
          <a:p>
            <a:r>
              <a:rPr lang="en-US"/>
              <a:t>Click to edit Master title style</a:t>
            </a:r>
            <a:endParaRPr lang="en-US" dirty="0"/>
          </a:p>
        </p:txBody>
      </p:sp>
      <p:sp>
        <p:nvSpPr>
          <p:cNvPr id="16" name="Text Placeholder 15"/>
          <p:cNvSpPr>
            <a:spLocks noGrp="1"/>
          </p:cNvSpPr>
          <p:nvPr>
            <p:ph type="body" sz="quarter" idx="13"/>
          </p:nvPr>
        </p:nvSpPr>
        <p:spPr>
          <a:xfrm>
            <a:off x="4905964" y="302506"/>
            <a:ext cx="3715995" cy="826446"/>
          </a:xfrm>
          <a:prstGeom prst="rect">
            <a:avLst/>
          </a:prstGeom>
        </p:spPr>
        <p:txBody>
          <a:bodyPr lIns="91420" tIns="45710" rIns="91420" bIns="45710" anchor="ctr"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lang="en-US" sz="3200" b="0" i="0" kern="1200" spc="-75" baseline="0" dirty="0">
                <a:solidFill>
                  <a:schemeClr val="tx2"/>
                </a:solidFill>
                <a:latin typeface="+mj-lt"/>
                <a:ea typeface="+mj-ea"/>
                <a:cs typeface="CiscoSans Thin"/>
              </a:defRPr>
            </a:lvl1pPr>
          </a:lstStyle>
          <a:p>
            <a:pPr lvl="0"/>
            <a:r>
              <a:rPr lang="en-US"/>
              <a:t>Click to edit Master text styles</a:t>
            </a:r>
          </a:p>
        </p:txBody>
      </p:sp>
      <p:sp>
        <p:nvSpPr>
          <p:cNvPr id="8" name="Text Placeholder 3"/>
          <p:cNvSpPr>
            <a:spLocks noGrp="1"/>
          </p:cNvSpPr>
          <p:nvPr>
            <p:ph type="body" sz="quarter" idx="10"/>
          </p:nvPr>
        </p:nvSpPr>
        <p:spPr>
          <a:xfrm>
            <a:off x="467928"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3"/>
          <p:cNvSpPr>
            <a:spLocks noGrp="1"/>
          </p:cNvSpPr>
          <p:nvPr>
            <p:ph type="body" sz="quarter" idx="14"/>
          </p:nvPr>
        </p:nvSpPr>
        <p:spPr>
          <a:xfrm>
            <a:off x="4905964"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7099347"/>
      </p:ext>
    </p:extLst>
  </p:cSld>
  <p:clrMapOvr>
    <a:masterClrMapping/>
  </p:clrMapOvr>
  <p:transition spd="med">
    <p:fade/>
  </p:transition>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cxnSp>
        <p:nvCxnSpPr>
          <p:cNvPr id="8" name="Straight Connector 7"/>
          <p:cNvCxnSpPr/>
          <p:nvPr/>
        </p:nvCxnSpPr>
        <p:spPr>
          <a:xfrm>
            <a:off x="3070225" y="609600"/>
            <a:ext cx="0" cy="3984625"/>
          </a:xfrm>
          <a:prstGeom prst="line">
            <a:avLst/>
          </a:prstGeom>
          <a:ln w="38100" cap="flat"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37263" y="609600"/>
            <a:ext cx="0" cy="3984625"/>
          </a:xfrm>
          <a:prstGeom prst="line">
            <a:avLst/>
          </a:prstGeom>
          <a:ln w="38100" cap="flat"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7"/>
          </p:nvPr>
        </p:nvSpPr>
        <p:spPr>
          <a:xfrm>
            <a:off x="461963" y="22831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chemeClr val="tx2"/>
                </a:solidFill>
                <a:effectLst/>
                <a:uLnTx/>
                <a:uFillTx/>
                <a:latin typeface="+mj-lt"/>
                <a:ea typeface="+mj-ea"/>
                <a:cs typeface="CiscoSans Thin"/>
              </a:defRPr>
            </a:lvl1pPr>
          </a:lstStyle>
          <a:p>
            <a:pPr lvl="0"/>
            <a:r>
              <a:rPr lang="en-US"/>
              <a:t>Click to edit Master text styles</a:t>
            </a:r>
          </a:p>
        </p:txBody>
      </p:sp>
      <p:sp>
        <p:nvSpPr>
          <p:cNvPr id="10" name="Text Placeholder 17"/>
          <p:cNvSpPr>
            <a:spLocks noGrp="1"/>
          </p:cNvSpPr>
          <p:nvPr>
            <p:ph type="body" sz="quarter" idx="22"/>
          </p:nvPr>
        </p:nvSpPr>
        <p:spPr>
          <a:xfrm>
            <a:off x="3377728" y="22783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chemeClr val="tx2"/>
                </a:solidFill>
                <a:effectLst/>
                <a:uLnTx/>
                <a:uFillTx/>
                <a:latin typeface="+mj-lt"/>
                <a:ea typeface="+mj-ea"/>
                <a:cs typeface="CiscoSans Thin"/>
              </a:defRPr>
            </a:lvl1pPr>
          </a:lstStyle>
          <a:p>
            <a:pPr lvl="0"/>
            <a:r>
              <a:rPr lang="en-US"/>
              <a:t>Click to edit Master text styles</a:t>
            </a:r>
          </a:p>
        </p:txBody>
      </p:sp>
      <p:sp>
        <p:nvSpPr>
          <p:cNvPr id="14" name="Text Placeholder 17"/>
          <p:cNvSpPr>
            <a:spLocks noGrp="1"/>
          </p:cNvSpPr>
          <p:nvPr>
            <p:ph type="body" sz="quarter" idx="24"/>
          </p:nvPr>
        </p:nvSpPr>
        <p:spPr>
          <a:xfrm>
            <a:off x="6354813" y="22047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chemeClr val="tx2"/>
                </a:solidFill>
                <a:effectLst/>
                <a:uLnTx/>
                <a:uFillTx/>
                <a:latin typeface="+mj-lt"/>
                <a:ea typeface="+mj-ea"/>
                <a:cs typeface="CiscoSans Thin"/>
              </a:defRPr>
            </a:lvl1pPr>
          </a:lstStyle>
          <a:p>
            <a:pPr lvl="0"/>
            <a:r>
              <a:rPr lang="en-US"/>
              <a:t>Click to edit Master text styles</a:t>
            </a:r>
          </a:p>
        </p:txBody>
      </p:sp>
      <p:sp>
        <p:nvSpPr>
          <p:cNvPr id="13" name="Text Placeholder 3"/>
          <p:cNvSpPr>
            <a:spLocks noGrp="1"/>
          </p:cNvSpPr>
          <p:nvPr>
            <p:ph type="body" sz="quarter" idx="11"/>
          </p:nvPr>
        </p:nvSpPr>
        <p:spPr>
          <a:xfrm>
            <a:off x="461963" y="1201094"/>
            <a:ext cx="2337110" cy="3314904"/>
          </a:xfrm>
          <a:prstGeom prst="rect">
            <a:avLst/>
          </a:prstGeom>
        </p:spPr>
        <p:txBody>
          <a:bodyPr lIns="91420" tIns="45710" rIns="91420" bIns="45710">
            <a:noAutofit/>
          </a:bodyPr>
          <a:lstStyle>
            <a:lvl1pPr marL="233316" indent="-171415">
              <a:lnSpc>
                <a:spcPct val="95000"/>
              </a:lnSpc>
              <a:spcBef>
                <a:spcPts val="1110"/>
              </a:spcBef>
              <a:buClr>
                <a:schemeClr val="tx2"/>
              </a:buClr>
              <a:buSzPct val="80000"/>
              <a:buFont typeface="Arial"/>
              <a:buChar char="•"/>
              <a:defRPr sz="1600" b="0" i="0" baseline="0">
                <a:solidFill>
                  <a:schemeClr val="tx2"/>
                </a:solidFill>
                <a:latin typeface="+mn-lt"/>
                <a:cs typeface="CiscoSans ExtraLight"/>
              </a:defRPr>
            </a:lvl1pPr>
            <a:lvl2pPr>
              <a:lnSpc>
                <a:spcPct val="95000"/>
              </a:lnSpc>
              <a:spcBef>
                <a:spcPts val="450"/>
              </a:spcBef>
              <a:buClr>
                <a:schemeClr val="tx2"/>
              </a:buClr>
              <a:buSzPct val="80000"/>
              <a:defRPr b="0" i="0">
                <a:solidFill>
                  <a:schemeClr val="tx2"/>
                </a:solidFill>
                <a:latin typeface="+mn-lt"/>
                <a:cs typeface="CiscoSans ExtraLight"/>
              </a:defRPr>
            </a:lvl2pPr>
            <a:lvl3pPr marL="431910" indent="-171415">
              <a:buClr>
                <a:schemeClr val="tx2"/>
              </a:buClr>
              <a:buSzPct val="80000"/>
              <a:buFont typeface="Arial"/>
              <a:buChar char="•"/>
              <a:defRPr sz="1200" b="0" i="0">
                <a:solidFill>
                  <a:schemeClr val="tx2"/>
                </a:solidFill>
                <a:latin typeface="+mn-lt"/>
                <a:cs typeface="CiscoSans ExtraLight"/>
              </a:defRPr>
            </a:lvl3pPr>
            <a:lvl4pPr>
              <a:buClr>
                <a:schemeClr val="tx2"/>
              </a:buClr>
              <a:buSzPct val="80000"/>
              <a:defRPr b="0" i="0">
                <a:solidFill>
                  <a:schemeClr val="tx2"/>
                </a:solidFill>
                <a:latin typeface="+mn-lt"/>
                <a:cs typeface="CiscoSans ExtraLight"/>
              </a:defRPr>
            </a:lvl4pPr>
            <a:lvl5pPr>
              <a:buClr>
                <a:schemeClr val="tx2"/>
              </a:buClr>
              <a:buSzPct val="80000"/>
              <a:defRPr b="0" i="0">
                <a:solidFill>
                  <a:schemeClr val="tx2"/>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6"/>
          </p:nvPr>
        </p:nvSpPr>
        <p:spPr>
          <a:xfrm>
            <a:off x="3377728"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2"/>
              </a:buClr>
              <a:buSzPct val="80000"/>
              <a:buFont typeface="Arial"/>
              <a:buChar char="•"/>
              <a:defRPr sz="1600" b="0" i="0" baseline="0">
                <a:solidFill>
                  <a:schemeClr val="tx2"/>
                </a:solidFill>
                <a:latin typeface="+mn-lt"/>
                <a:cs typeface="CiscoSans ExtraLight"/>
              </a:defRPr>
            </a:lvl1pPr>
            <a:lvl2pPr>
              <a:lnSpc>
                <a:spcPct val="95000"/>
              </a:lnSpc>
              <a:spcBef>
                <a:spcPts val="450"/>
              </a:spcBef>
              <a:buClr>
                <a:schemeClr val="tx2"/>
              </a:buClr>
              <a:buSzPct val="80000"/>
              <a:defRPr b="0" i="0">
                <a:solidFill>
                  <a:schemeClr val="tx2"/>
                </a:solidFill>
                <a:latin typeface="+mn-lt"/>
                <a:cs typeface="CiscoSans ExtraLight"/>
              </a:defRPr>
            </a:lvl2pPr>
            <a:lvl3pPr marL="431910" indent="-171415">
              <a:buClr>
                <a:schemeClr val="tx2"/>
              </a:buClr>
              <a:buSzPct val="80000"/>
              <a:buFont typeface="Arial"/>
              <a:buChar char="•"/>
              <a:defRPr sz="1200" b="0" i="0">
                <a:solidFill>
                  <a:schemeClr val="tx2"/>
                </a:solidFill>
                <a:latin typeface="+mn-lt"/>
                <a:cs typeface="CiscoSans ExtraLight"/>
              </a:defRPr>
            </a:lvl3pPr>
            <a:lvl4pPr>
              <a:buClr>
                <a:schemeClr val="tx2"/>
              </a:buClr>
              <a:buSzPct val="80000"/>
              <a:defRPr b="0" i="0">
                <a:solidFill>
                  <a:schemeClr val="tx2"/>
                </a:solidFill>
                <a:latin typeface="+mn-lt"/>
                <a:cs typeface="CiscoSans ExtraLight"/>
              </a:defRPr>
            </a:lvl4pPr>
            <a:lvl5pPr>
              <a:buClr>
                <a:schemeClr val="tx2"/>
              </a:buClr>
              <a:buSzPct val="80000"/>
              <a:defRPr b="0" i="0">
                <a:solidFill>
                  <a:schemeClr val="tx2"/>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3"/>
          <p:cNvSpPr>
            <a:spLocks noGrp="1"/>
          </p:cNvSpPr>
          <p:nvPr>
            <p:ph type="body" sz="quarter" idx="27"/>
          </p:nvPr>
        </p:nvSpPr>
        <p:spPr>
          <a:xfrm>
            <a:off x="6354812"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2"/>
              </a:buClr>
              <a:buSzPct val="80000"/>
              <a:buFont typeface="Arial"/>
              <a:buChar char="•"/>
              <a:defRPr sz="1600" b="0" i="0" baseline="0">
                <a:solidFill>
                  <a:schemeClr val="tx2"/>
                </a:solidFill>
                <a:latin typeface="+mn-lt"/>
                <a:cs typeface="CiscoSans ExtraLight"/>
              </a:defRPr>
            </a:lvl1pPr>
            <a:lvl2pPr>
              <a:lnSpc>
                <a:spcPct val="95000"/>
              </a:lnSpc>
              <a:spcBef>
                <a:spcPts val="450"/>
              </a:spcBef>
              <a:buClr>
                <a:schemeClr val="tx2"/>
              </a:buClr>
              <a:buSzPct val="80000"/>
              <a:defRPr b="0" i="0">
                <a:solidFill>
                  <a:schemeClr val="tx2"/>
                </a:solidFill>
                <a:latin typeface="+mn-lt"/>
                <a:cs typeface="CiscoSans ExtraLight"/>
              </a:defRPr>
            </a:lvl2pPr>
            <a:lvl3pPr marL="431910" indent="-171415">
              <a:buClr>
                <a:schemeClr val="tx2"/>
              </a:buClr>
              <a:buSzPct val="80000"/>
              <a:buFont typeface="Arial"/>
              <a:buChar char="•"/>
              <a:defRPr sz="1200" b="0" i="0">
                <a:solidFill>
                  <a:schemeClr val="tx2"/>
                </a:solidFill>
                <a:latin typeface="+mn-lt"/>
                <a:cs typeface="CiscoSans ExtraLight"/>
              </a:defRPr>
            </a:lvl3pPr>
            <a:lvl4pPr>
              <a:buClr>
                <a:schemeClr val="tx2"/>
              </a:buClr>
              <a:buSzPct val="80000"/>
              <a:defRPr b="0" i="0">
                <a:solidFill>
                  <a:schemeClr val="tx2"/>
                </a:solidFill>
                <a:latin typeface="+mn-lt"/>
                <a:cs typeface="CiscoSans ExtraLight"/>
              </a:defRPr>
            </a:lvl4pPr>
            <a:lvl5pPr>
              <a:buClr>
                <a:schemeClr val="tx2"/>
              </a:buClr>
              <a:buSzPct val="80000"/>
              <a:defRPr b="0" i="0">
                <a:solidFill>
                  <a:schemeClr val="tx2"/>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2496644"/>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6" name="Rounded Rectangle 5"/>
          <p:cNvSpPr/>
          <p:nvPr/>
        </p:nvSpPr>
        <p:spPr>
          <a:xfrm>
            <a:off x="5070475" y="1330325"/>
            <a:ext cx="3713163" cy="3101975"/>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fontAlgn="auto">
              <a:spcBef>
                <a:spcPts val="0"/>
              </a:spcBef>
              <a:spcAft>
                <a:spcPts val="0"/>
              </a:spcAft>
              <a:defRPr/>
            </a:pPr>
            <a:endParaRPr lang="en-US">
              <a:solidFill>
                <a:schemeClr val="tx2"/>
              </a:solidFill>
              <a:latin typeface="+mj-lt"/>
            </a:endParaRPr>
          </a:p>
        </p:txBody>
      </p:sp>
      <p:sp>
        <p:nvSpPr>
          <p:cNvPr id="12" name="Text Placeholder 11"/>
          <p:cNvSpPr>
            <a:spLocks noGrp="1"/>
          </p:cNvSpPr>
          <p:nvPr>
            <p:ph type="body" sz="quarter" idx="11"/>
          </p:nvPr>
        </p:nvSpPr>
        <p:spPr>
          <a:xfrm>
            <a:off x="5148706" y="1481751"/>
            <a:ext cx="3375912" cy="1659018"/>
          </a:xfrm>
          <a:prstGeom prst="rect">
            <a:avLst/>
          </a:prstGeom>
        </p:spPr>
        <p:txBody>
          <a:bodyPr lIns="91420" tIns="45710" rIns="91420" bIns="45710">
            <a:noAutofit/>
          </a:bodyPr>
          <a:lstStyle>
            <a:lvl1pPr marL="85718" indent="-85718" algn="l" defTabSz="685720" rtl="0" eaLnBrk="1" latinLnBrk="0" hangingPunct="1">
              <a:lnSpc>
                <a:spcPct val="90000"/>
              </a:lnSpc>
              <a:spcBef>
                <a:spcPts val="0"/>
              </a:spcBef>
              <a:buNone/>
              <a:defRPr lang="en-US" sz="1500" kern="1200" baseline="0" dirty="0" smtClean="0">
                <a:solidFill>
                  <a:schemeClr val="tx2"/>
                </a:solidFill>
                <a:latin typeface="+mn-lt"/>
                <a:ea typeface="+mn-ea"/>
                <a:cs typeface="CiscoSans ExtraLight"/>
              </a:defRPr>
            </a:lvl1pPr>
            <a:lvl2pPr marL="85718" indent="-85718" algn="l" defTabSz="685720" rtl="0" eaLnBrk="1" latinLnBrk="0" hangingPunct="1">
              <a:defRPr lang="en-US" sz="1500" kern="1200" dirty="0" smtClean="0">
                <a:solidFill>
                  <a:schemeClr val="accent2"/>
                </a:solidFill>
                <a:latin typeface="Ciscolight" pitchFamily="2" charset="0"/>
                <a:ea typeface="+mn-ea"/>
                <a:cs typeface="+mn-cs"/>
              </a:defRPr>
            </a:lvl2pPr>
            <a:lvl3pPr marL="85718" indent="-85718" algn="l" defTabSz="685720" rtl="0" eaLnBrk="1" latinLnBrk="0" hangingPunct="1">
              <a:defRPr lang="en-US" sz="1500" kern="1200" dirty="0" smtClean="0">
                <a:solidFill>
                  <a:schemeClr val="accent2"/>
                </a:solidFill>
                <a:latin typeface="Ciscolight" pitchFamily="2" charset="0"/>
                <a:ea typeface="+mn-ea"/>
                <a:cs typeface="+mn-cs"/>
              </a:defRPr>
            </a:lvl3pPr>
            <a:lvl4pPr marL="85718" indent="-85718" algn="l" defTabSz="685720" rtl="0" eaLnBrk="1" latinLnBrk="0" hangingPunct="1">
              <a:defRPr lang="en-US" sz="1500" kern="1200" dirty="0" smtClean="0">
                <a:solidFill>
                  <a:schemeClr val="accent2"/>
                </a:solidFill>
                <a:latin typeface="Ciscolight" pitchFamily="2" charset="0"/>
                <a:ea typeface="+mn-ea"/>
                <a:cs typeface="+mn-cs"/>
              </a:defRPr>
            </a:lvl4pPr>
            <a:lvl5pPr marL="85718" indent="-85718" algn="l" defTabSz="685720" rtl="0" eaLnBrk="1" latinLnBrk="0" hangingPunct="1">
              <a:defRPr lang="en-US" sz="1500" kern="1200" dirty="0" smtClean="0">
                <a:solidFill>
                  <a:schemeClr val="accent2"/>
                </a:solidFill>
                <a:latin typeface="Ciscolight" pitchFamily="2" charset="0"/>
                <a:ea typeface="+mn-ea"/>
                <a:cs typeface="+mn-cs"/>
              </a:defRPr>
            </a:lvl5pPr>
          </a:lstStyle>
          <a:p>
            <a:pPr lvl="0"/>
            <a:r>
              <a:rPr lang="en-US"/>
              <a:t>Click to edit Master text styles</a:t>
            </a:r>
          </a:p>
        </p:txBody>
      </p:sp>
      <p:sp>
        <p:nvSpPr>
          <p:cNvPr id="19" name="Text Placeholder 18"/>
          <p:cNvSpPr>
            <a:spLocks noGrp="1"/>
          </p:cNvSpPr>
          <p:nvPr>
            <p:ph type="body" sz="quarter" idx="14"/>
          </p:nvPr>
        </p:nvSpPr>
        <p:spPr>
          <a:xfrm>
            <a:off x="5148706" y="3552444"/>
            <a:ext cx="3506245" cy="253746"/>
          </a:xfrm>
          <a:prstGeom prst="rect">
            <a:avLst/>
          </a:prstGeom>
        </p:spPr>
        <p:txBody>
          <a:bodyPr lIns="91420" tIns="45710" rIns="91420" bIns="45710">
            <a:noAutofit/>
          </a:bodyPr>
          <a:lstStyle>
            <a:lvl1pPr marL="0" indent="0">
              <a:buClr>
                <a:schemeClr val="tx2"/>
              </a:buClr>
              <a:buFontTx/>
              <a:buNone/>
              <a:defRPr sz="1200">
                <a:solidFill>
                  <a:schemeClr val="tx2"/>
                </a:solidFill>
                <a:latin typeface="+mn-lt"/>
                <a:cs typeface="CiscoSans ExtraLight"/>
              </a:defRPr>
            </a:lvl1pPr>
          </a:lstStyle>
          <a:p>
            <a:pPr lvl="0"/>
            <a:r>
              <a:rPr lang="en-US"/>
              <a:t>Click to edit Master text styles</a:t>
            </a:r>
          </a:p>
        </p:txBody>
      </p:sp>
      <p:sp>
        <p:nvSpPr>
          <p:cNvPr id="9" name="Text Placeholder 3"/>
          <p:cNvSpPr>
            <a:spLocks noGrp="1"/>
          </p:cNvSpPr>
          <p:nvPr>
            <p:ph type="body" sz="quarter" idx="10"/>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1517861442"/>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426855634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accent1"/>
                </a:solidFill>
              </a:defRPr>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1146042614"/>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2"/>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600" b="0" i="1"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097924722"/>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cxnSp>
        <p:nvCxnSpPr>
          <p:cNvPr id="5" name="Straight Connector 4"/>
          <p:cNvCxnSpPr/>
          <p:nvPr/>
        </p:nvCxnSpPr>
        <p:spPr>
          <a:xfrm>
            <a:off x="4610100" y="609600"/>
            <a:ext cx="0" cy="3984625"/>
          </a:xfrm>
          <a:prstGeom prst="line">
            <a:avLst/>
          </a:prstGeom>
          <a:ln w="38100" cap="flat" cmpd="sng">
            <a:solidFill>
              <a:srgbClr val="004BAF"/>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p:nvPr>
        </p:nvSpPr>
        <p:spPr>
          <a:xfrm>
            <a:off x="463763" y="1439060"/>
            <a:ext cx="3820348" cy="2265389"/>
          </a:xfrm>
        </p:spPr>
        <p:txBody>
          <a:bodyPr lIns="61715" tIns="34288" rIns="61715" bIns="34288" rtlCol="0">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4500" b="0" kern="1200" spc="0" baseline="0" dirty="0">
                <a:solidFill>
                  <a:schemeClr val="accent1"/>
                </a:solidFill>
                <a:latin typeface="+mj-lt"/>
                <a:ea typeface="+mj-ea"/>
                <a:cs typeface="+mj-cs"/>
              </a:defRPr>
            </a:lvl1pPr>
          </a:lstStyle>
          <a:p>
            <a:r>
              <a:rPr lang="en-US"/>
              <a:t>Click to edit Master title style</a:t>
            </a:r>
            <a:endParaRPr lang="en-US" dirty="0"/>
          </a:p>
        </p:txBody>
      </p:sp>
      <p:sp>
        <p:nvSpPr>
          <p:cNvPr id="9" name="Text Placeholder 3"/>
          <p:cNvSpPr>
            <a:spLocks noGrp="1"/>
          </p:cNvSpPr>
          <p:nvPr>
            <p:ph type="body" sz="quarter" idx="11"/>
          </p:nvPr>
        </p:nvSpPr>
        <p:spPr>
          <a:xfrm>
            <a:off x="4922520" y="654518"/>
            <a:ext cx="3865880" cy="3840480"/>
          </a:xfrm>
          <a:prstGeom prst="rect">
            <a:avLst/>
          </a:prstGeom>
        </p:spPr>
        <p:txBody>
          <a:bodyPr lIns="91420" tIns="45710" rIns="91420" bIns="45710" anchor="ctr" anchorCtr="0">
            <a:noAutofit/>
          </a:bodyPr>
          <a:lstStyle>
            <a:lvl1pPr marL="0" indent="0">
              <a:buFontTx/>
              <a:buNone/>
              <a:defRPr sz="1600" baseline="0">
                <a:solidFill>
                  <a:schemeClr val="tx2"/>
                </a:solidFill>
                <a:latin typeface="+mn-lt"/>
              </a:defRPr>
            </a:lvl1pPr>
            <a:lvl2pPr>
              <a:defRPr sz="1500"/>
            </a:lvl2pPr>
            <a:lvl3pPr>
              <a:defRPr sz="1500"/>
            </a:lvl3pPr>
            <a:lvl4pPr>
              <a:defRPr sz="1500"/>
            </a:lvl4pPr>
            <a:lvl5pPr>
              <a:defRPr sz="1500"/>
            </a:lvl5pPr>
          </a:lstStyle>
          <a:p>
            <a:pPr lvl="0"/>
            <a:r>
              <a:rPr lang="en-US"/>
              <a:t>Click to edit Master text styles</a:t>
            </a:r>
          </a:p>
        </p:txBody>
      </p:sp>
    </p:spTree>
    <p:extLst>
      <p:ext uri="{BB962C8B-B14F-4D97-AF65-F5344CB8AC3E}">
        <p14:creationId xmlns:p14="http://schemas.microsoft.com/office/powerpoint/2010/main" val="4222874758"/>
      </p:ext>
    </p:extLst>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437766" y="1347788"/>
            <a:ext cx="8345488" cy="2658728"/>
          </a:xfrm>
          <a:prstGeom prst="rect">
            <a:avLst/>
          </a:prstGeom>
        </p:spPr>
        <p:txBody>
          <a:bodyPr lIns="91420" tIns="45710" rIns="91420" bIns="45710">
            <a:noAutofit/>
          </a:bodyPr>
          <a:lstStyle>
            <a:lvl1pPr marL="0" indent="0" algn="ctr">
              <a:buNone/>
              <a:defRPr sz="2000" baseline="0">
                <a:solidFill>
                  <a:schemeClr val="tx2"/>
                </a:solidFill>
                <a:latin typeface="+mn-lt"/>
              </a:defRPr>
            </a:lvl1pPr>
          </a:lstStyle>
          <a:p>
            <a:pPr lvl="0"/>
            <a:r>
              <a:rPr lang="en-US" noProof="0"/>
              <a:t>Click icon to add table</a:t>
            </a:r>
            <a:endParaRPr lang="en-GB" noProof="0" dirty="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chemeClr val="tx2"/>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15907496"/>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437766" y="1349375"/>
            <a:ext cx="8345488" cy="2660650"/>
          </a:xfrm>
          <a:prstGeom prst="rect">
            <a:avLst/>
          </a:prstGeom>
        </p:spPr>
        <p:txBody>
          <a:bodyPr vert="horz" lIns="91420" tIns="45710" rIns="91420" bIns="45710">
            <a:noAutofit/>
          </a:bodyPr>
          <a:lstStyle>
            <a:lvl1pPr marL="0" indent="0" algn="ctr">
              <a:buNone/>
              <a:defRPr sz="2000" b="0" i="0">
                <a:solidFill>
                  <a:schemeClr val="tx2"/>
                </a:solidFill>
                <a:latin typeface="+mn-lt"/>
                <a:cs typeface="CiscoSans ExtraLight"/>
              </a:defRPr>
            </a:lvl1pPr>
          </a:lstStyle>
          <a:p>
            <a:pPr lvl="0"/>
            <a:r>
              <a:rPr lang="en-US" noProof="0"/>
              <a:t>Click icon to add chart</a:t>
            </a:r>
            <a:endParaRPr lang="en-US" noProof="0" dirty="0"/>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chemeClr val="tx2"/>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1080140014"/>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_Chart_and_Text">
    <p:spTree>
      <p:nvGrpSpPr>
        <p:cNvPr id="1" name=""/>
        <p:cNvGrpSpPr/>
        <p:nvPr/>
      </p:nvGrpSpPr>
      <p:grpSpPr>
        <a:xfrm>
          <a:off x="0" y="0"/>
          <a:ext cx="0" cy="0"/>
          <a:chOff x="0" y="0"/>
          <a:chExt cx="0" cy="0"/>
        </a:xfrm>
      </p:grpSpPr>
      <p:sp>
        <p:nvSpPr>
          <p:cNvPr id="10" name="Text Placeholder 17"/>
          <p:cNvSpPr>
            <a:spLocks noGrp="1"/>
          </p:cNvSpPr>
          <p:nvPr>
            <p:ph type="body" sz="quarter" idx="11"/>
          </p:nvPr>
        </p:nvSpPr>
        <p:spPr>
          <a:xfrm>
            <a:off x="437766" y="1349456"/>
            <a:ext cx="4007001" cy="3040773"/>
          </a:xfrm>
          <a:prstGeom prst="rect">
            <a:avLst/>
          </a:prstGeom>
        </p:spPr>
        <p:txBody>
          <a:bodyPr lIns="91420" tIns="45710" rIns="91420" bIns="45710"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3" name="Chart Placeholder 2"/>
          <p:cNvSpPr>
            <a:spLocks noGrp="1"/>
          </p:cNvSpPr>
          <p:nvPr>
            <p:ph type="chart" sz="quarter" idx="12"/>
          </p:nvPr>
        </p:nvSpPr>
        <p:spPr>
          <a:xfrm>
            <a:off x="4709908" y="1349374"/>
            <a:ext cx="4073346" cy="3039397"/>
          </a:xfrm>
          <a:prstGeom prst="rect">
            <a:avLst/>
          </a:prstGeom>
        </p:spPr>
        <p:txBody>
          <a:bodyPr vert="horz" lIns="91420" tIns="45710" rIns="91420" bIns="45710">
            <a:noAutofit/>
          </a:bodyPr>
          <a:lstStyle>
            <a:lvl1pPr marL="0" indent="0" algn="ctr">
              <a:buNone/>
              <a:defRPr sz="2000">
                <a:solidFill>
                  <a:schemeClr val="tx2"/>
                </a:solidFill>
                <a:latin typeface="+mn-lt"/>
                <a:cs typeface="CiscoSans ExtraLight"/>
              </a:defRPr>
            </a:lvl1pPr>
          </a:lstStyle>
          <a:p>
            <a:pPr lvl="0"/>
            <a:r>
              <a:rPr lang="en-US" noProof="0"/>
              <a:t>Click icon to add chart</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2673356765"/>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ottom title_photo and text">
    <p:spTree>
      <p:nvGrpSpPr>
        <p:cNvPr id="1" name=""/>
        <p:cNvGrpSpPr/>
        <p:nvPr/>
      </p:nvGrpSpPr>
      <p:grpSpPr>
        <a:xfrm>
          <a:off x="0" y="0"/>
          <a:ext cx="0" cy="0"/>
          <a:chOff x="0" y="0"/>
          <a:chExt cx="0" cy="0"/>
        </a:xfrm>
      </p:grpSpPr>
      <p:sp>
        <p:nvSpPr>
          <p:cNvPr id="10" name="Text Placeholder 17"/>
          <p:cNvSpPr>
            <a:spLocks noGrp="1"/>
          </p:cNvSpPr>
          <p:nvPr>
            <p:ph type="body" sz="quarter" idx="11"/>
          </p:nvPr>
        </p:nvSpPr>
        <p:spPr>
          <a:xfrm>
            <a:off x="437766" y="1349354"/>
            <a:ext cx="4003995" cy="3040875"/>
          </a:xfrm>
          <a:prstGeom prst="rect">
            <a:avLst/>
          </a:prstGeom>
        </p:spPr>
        <p:txBody>
          <a:bodyPr lIns="91420" tIns="45710" rIns="91420" bIns="45710"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1" name="Picture Placeholder 2"/>
          <p:cNvSpPr>
            <a:spLocks noGrp="1"/>
          </p:cNvSpPr>
          <p:nvPr>
            <p:ph type="pic" sz="quarter" idx="10"/>
          </p:nvPr>
        </p:nvSpPr>
        <p:spPr>
          <a:xfrm>
            <a:off x="4708110" y="1349375"/>
            <a:ext cx="4075144" cy="3041208"/>
          </a:xfrm>
          <a:prstGeom prst="rect">
            <a:avLst/>
          </a:prstGeom>
        </p:spPr>
        <p:txBody>
          <a:bodyPr vert="horz" lIns="91420" tIns="45710" rIns="91420" bIns="45710">
            <a:noAutofit/>
          </a:bodyPr>
          <a:lstStyle>
            <a:lvl1pPr marL="0" indent="0" algn="ctr">
              <a:buNone/>
              <a:defRPr sz="2000" b="0" i="0">
                <a:solidFill>
                  <a:schemeClr val="tx2"/>
                </a:solidFill>
                <a:latin typeface="+mn-lt"/>
                <a:cs typeface="CiscoSans ExtraLight"/>
              </a:defRPr>
            </a:lvl1pPr>
          </a:lstStyle>
          <a:p>
            <a:pPr lvl="0"/>
            <a:r>
              <a:rPr lang="en-US" noProof="0"/>
              <a:t>Click icon to add picture</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2614232947"/>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Oval 8"/>
          <p:cNvSpPr/>
          <p:nvPr/>
        </p:nvSpPr>
        <p:spPr>
          <a:xfrm>
            <a:off x="6084888" y="1622425"/>
            <a:ext cx="2319337" cy="231775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a:endParaRPr>
          </a:p>
        </p:txBody>
      </p:sp>
      <p:sp>
        <p:nvSpPr>
          <p:cNvPr id="10" name="Oval 9"/>
          <p:cNvSpPr/>
          <p:nvPr/>
        </p:nvSpPr>
        <p:spPr>
          <a:xfrm>
            <a:off x="3422650" y="1622425"/>
            <a:ext cx="2319338" cy="231775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a:endParaRPr>
          </a:p>
        </p:txBody>
      </p:sp>
      <p:sp>
        <p:nvSpPr>
          <p:cNvPr id="11" name="Oval 10"/>
          <p:cNvSpPr/>
          <p:nvPr/>
        </p:nvSpPr>
        <p:spPr>
          <a:xfrm>
            <a:off x="763588" y="1622425"/>
            <a:ext cx="2319337" cy="2317750"/>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a:endParaRPr>
          </a:p>
        </p:txBody>
      </p:sp>
      <p:sp>
        <p:nvSpPr>
          <p:cNvPr id="2" name="Title 1"/>
          <p:cNvSpPr>
            <a:spLocks noGrp="1"/>
          </p:cNvSpPr>
          <p:nvPr>
            <p:ph type="title"/>
          </p:nvPr>
        </p:nvSpPr>
        <p:spPr/>
        <p:txBody>
          <a:bodyPr/>
          <a:lstStyle/>
          <a:p>
            <a:r>
              <a:rPr lang="en-US"/>
              <a:t>Click to edit Master title style</a:t>
            </a:r>
          </a:p>
        </p:txBody>
      </p:sp>
      <p:sp>
        <p:nvSpPr>
          <p:cNvPr id="17" name="Text Placeholder 17"/>
          <p:cNvSpPr>
            <a:spLocks noGrp="1"/>
          </p:cNvSpPr>
          <p:nvPr>
            <p:ph type="body" sz="quarter" idx="11"/>
          </p:nvPr>
        </p:nvSpPr>
        <p:spPr>
          <a:xfrm>
            <a:off x="777485" y="2800142"/>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8" name="Text Placeholder 17"/>
          <p:cNvSpPr>
            <a:spLocks noGrp="1"/>
          </p:cNvSpPr>
          <p:nvPr>
            <p:ph type="body" sz="quarter" idx="12"/>
          </p:nvPr>
        </p:nvSpPr>
        <p:spPr>
          <a:xfrm>
            <a:off x="3436444"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13"/>
          </p:nvPr>
        </p:nvSpPr>
        <p:spPr>
          <a:xfrm>
            <a:off x="6098330"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4" name="Picture Placeholder 5"/>
          <p:cNvSpPr>
            <a:spLocks noGrp="1"/>
          </p:cNvSpPr>
          <p:nvPr>
            <p:ph type="pic" sz="quarter" idx="14"/>
          </p:nvPr>
        </p:nvSpPr>
        <p:spPr>
          <a:xfrm>
            <a:off x="1520825" y="2143029"/>
            <a:ext cx="788988" cy="788988"/>
          </a:xfrm>
          <a:prstGeom prst="rect">
            <a:avLst/>
          </a:prstGeom>
        </p:spPr>
        <p:txBody>
          <a:bodyPr vert="horz"/>
          <a:lstStyle>
            <a:lvl1pPr marL="0" indent="0" algn="ctr">
              <a:buNone/>
              <a:defRPr sz="1200">
                <a:solidFill>
                  <a:schemeClr val="bg1"/>
                </a:solidFill>
              </a:defRPr>
            </a:lvl1pPr>
          </a:lstStyle>
          <a:p>
            <a:pPr lvl="0"/>
            <a:r>
              <a:rPr lang="en-US" noProof="0"/>
              <a:t>Click icon to add picture</a:t>
            </a:r>
            <a:endParaRPr lang="en-US" noProof="0" dirty="0"/>
          </a:p>
        </p:txBody>
      </p:sp>
      <p:sp>
        <p:nvSpPr>
          <p:cNvPr id="16" name="Picture Placeholder 5"/>
          <p:cNvSpPr>
            <a:spLocks noGrp="1"/>
          </p:cNvSpPr>
          <p:nvPr>
            <p:ph type="pic" sz="quarter" idx="15"/>
          </p:nvPr>
        </p:nvSpPr>
        <p:spPr>
          <a:xfrm>
            <a:off x="4202870" y="2152809"/>
            <a:ext cx="788988" cy="788988"/>
          </a:xfrm>
          <a:prstGeom prst="rect">
            <a:avLst/>
          </a:prstGeom>
        </p:spPr>
        <p:txBody>
          <a:bodyPr vert="horz"/>
          <a:lstStyle>
            <a:lvl1pPr marL="0" indent="0" algn="ctr">
              <a:buNone/>
              <a:defRPr sz="1200">
                <a:solidFill>
                  <a:schemeClr val="bg1"/>
                </a:solidFill>
              </a:defRPr>
            </a:lvl1pPr>
          </a:lstStyle>
          <a:p>
            <a:pPr lvl="0"/>
            <a:r>
              <a:rPr lang="en-US" noProof="0"/>
              <a:t>Click icon to add picture</a:t>
            </a:r>
            <a:endParaRPr lang="en-US" noProof="0" dirty="0"/>
          </a:p>
        </p:txBody>
      </p:sp>
      <p:sp>
        <p:nvSpPr>
          <p:cNvPr id="21" name="Picture Placeholder 5"/>
          <p:cNvSpPr>
            <a:spLocks noGrp="1"/>
          </p:cNvSpPr>
          <p:nvPr>
            <p:ph type="pic" sz="quarter" idx="16"/>
          </p:nvPr>
        </p:nvSpPr>
        <p:spPr>
          <a:xfrm>
            <a:off x="6841860" y="2143029"/>
            <a:ext cx="788988" cy="788988"/>
          </a:xfrm>
          <a:prstGeom prst="rect">
            <a:avLst/>
          </a:prstGeom>
        </p:spPr>
        <p:txBody>
          <a:bodyPr vert="horz"/>
          <a:lstStyle>
            <a:lvl1pPr marL="0" indent="0" algn="ctr">
              <a:buNone/>
              <a:defRPr sz="1200">
                <a:solidFill>
                  <a:schemeClr val="bg1"/>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687555798"/>
      </p:ext>
    </p:extLst>
  </p:cSld>
  <p:clrMapOvr>
    <a:masterClrMapping/>
  </p:clrMapOvr>
  <p:transition spd="slow">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2" name="Oval 5"/>
          <p:cNvSpPr>
            <a:spLocks noChangeArrowheads="1"/>
          </p:cNvSpPr>
          <p:nvPr/>
        </p:nvSpPr>
        <p:spPr bwMode="auto">
          <a:xfrm>
            <a:off x="774700" y="1622425"/>
            <a:ext cx="2306638" cy="2306638"/>
          </a:xfrm>
          <a:prstGeom prst="ellipse">
            <a:avLst/>
          </a:prstGeom>
          <a:solidFill>
            <a:srgbClr val="000000">
              <a:alpha val="30196"/>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77" tIns="34289" rIns="68577" bIns="34289"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endParaRPr lang="en-US" altLang="en-US">
              <a:solidFill>
                <a:srgbClr val="FFFFFF"/>
              </a:solidFill>
            </a:endParaRPr>
          </a:p>
        </p:txBody>
      </p:sp>
      <p:sp>
        <p:nvSpPr>
          <p:cNvPr id="13" name="Oval 7"/>
          <p:cNvSpPr>
            <a:spLocks noChangeArrowheads="1"/>
          </p:cNvSpPr>
          <p:nvPr/>
        </p:nvSpPr>
        <p:spPr bwMode="auto">
          <a:xfrm>
            <a:off x="3422650" y="1622425"/>
            <a:ext cx="2306638" cy="2306638"/>
          </a:xfrm>
          <a:prstGeom prst="ellipse">
            <a:avLst/>
          </a:prstGeom>
          <a:solidFill>
            <a:srgbClr val="000000">
              <a:alpha val="30196"/>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77" tIns="34289" rIns="68577" bIns="34289"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endParaRPr lang="en-US" altLang="en-US">
              <a:solidFill>
                <a:srgbClr val="FFFFFF"/>
              </a:solidFill>
            </a:endParaRPr>
          </a:p>
        </p:txBody>
      </p:sp>
      <p:sp>
        <p:nvSpPr>
          <p:cNvPr id="14" name="Oval 8"/>
          <p:cNvSpPr>
            <a:spLocks noChangeArrowheads="1"/>
          </p:cNvSpPr>
          <p:nvPr/>
        </p:nvSpPr>
        <p:spPr bwMode="auto">
          <a:xfrm>
            <a:off x="6088063" y="1622425"/>
            <a:ext cx="2305050" cy="2306638"/>
          </a:xfrm>
          <a:prstGeom prst="ellipse">
            <a:avLst/>
          </a:prstGeom>
          <a:solidFill>
            <a:srgbClr val="000000">
              <a:alpha val="30196"/>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77" tIns="34289" rIns="68577" bIns="34289"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endParaRPr lang="en-US" altLang="en-US">
              <a:solidFill>
                <a:srgbClr val="FFFFFF"/>
              </a:solidFill>
            </a:endParaRPr>
          </a:p>
        </p:txBody>
      </p:sp>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endParaRPr lang="en-GB" dirty="0"/>
          </a:p>
        </p:txBody>
      </p:sp>
      <p:sp>
        <p:nvSpPr>
          <p:cNvPr id="35" name="Picture Placeholder 25"/>
          <p:cNvSpPr>
            <a:spLocks noGrp="1"/>
          </p:cNvSpPr>
          <p:nvPr>
            <p:ph type="pic" sz="quarter" idx="10"/>
          </p:nvPr>
        </p:nvSpPr>
        <p:spPr>
          <a:xfrm>
            <a:off x="774965"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baseline="0">
                <a:solidFill>
                  <a:schemeClr val="tx1"/>
                </a:solidFill>
                <a:latin typeface="+mj-lt"/>
              </a:defRPr>
            </a:lvl1pPr>
          </a:lstStyle>
          <a:p>
            <a:pPr lvl="0"/>
            <a:r>
              <a:rPr lang="en-US" noProof="0"/>
              <a:t>Click icon to add picture</a:t>
            </a:r>
            <a:endParaRPr lang="en-US" noProof="0" dirty="0"/>
          </a:p>
        </p:txBody>
      </p:sp>
      <p:sp>
        <p:nvSpPr>
          <p:cNvPr id="37" name="Picture Placeholder 25"/>
          <p:cNvSpPr>
            <a:spLocks noGrp="1"/>
          </p:cNvSpPr>
          <p:nvPr>
            <p:ph type="pic" sz="quarter" idx="11"/>
          </p:nvPr>
        </p:nvSpPr>
        <p:spPr>
          <a:xfrm>
            <a:off x="3422986"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en-US" noProof="0"/>
              <a:t>Click icon to add picture</a:t>
            </a:r>
            <a:endParaRPr lang="en-US" noProof="0" dirty="0"/>
          </a:p>
        </p:txBody>
      </p:sp>
      <p:sp>
        <p:nvSpPr>
          <p:cNvPr id="39" name="Picture Placeholder 25"/>
          <p:cNvSpPr>
            <a:spLocks noGrp="1"/>
          </p:cNvSpPr>
          <p:nvPr>
            <p:ph type="pic" sz="quarter" idx="12"/>
          </p:nvPr>
        </p:nvSpPr>
        <p:spPr>
          <a:xfrm>
            <a:off x="6087503"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en-US" noProof="0"/>
              <a:t>Click icon to add picture</a:t>
            </a:r>
            <a:endParaRPr lang="en-US" noProof="0" dirty="0"/>
          </a:p>
        </p:txBody>
      </p:sp>
      <p:sp>
        <p:nvSpPr>
          <p:cNvPr id="9" name="Text Placeholder 17"/>
          <p:cNvSpPr>
            <a:spLocks noGrp="1"/>
          </p:cNvSpPr>
          <p:nvPr>
            <p:ph type="body" sz="quarter" idx="13"/>
          </p:nvPr>
        </p:nvSpPr>
        <p:spPr>
          <a:xfrm>
            <a:off x="788797" y="3873138"/>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0" name="Text Placeholder 17"/>
          <p:cNvSpPr>
            <a:spLocks noGrp="1"/>
          </p:cNvSpPr>
          <p:nvPr>
            <p:ph type="body" sz="quarter" idx="14"/>
          </p:nvPr>
        </p:nvSpPr>
        <p:spPr>
          <a:xfrm>
            <a:off x="3436818"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1" name="Text Placeholder 17"/>
          <p:cNvSpPr>
            <a:spLocks noGrp="1"/>
          </p:cNvSpPr>
          <p:nvPr>
            <p:ph type="body" sz="quarter" idx="15"/>
          </p:nvPr>
        </p:nvSpPr>
        <p:spPr>
          <a:xfrm>
            <a:off x="6101335"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Tree>
    <p:extLst>
      <p:ext uri="{BB962C8B-B14F-4D97-AF65-F5344CB8AC3E}">
        <p14:creationId xmlns:p14="http://schemas.microsoft.com/office/powerpoint/2010/main" val="1875136810"/>
      </p:ext>
    </p:extLst>
  </p:cSld>
  <p:clrMapOvr>
    <a:masterClrMapping/>
  </p:clrMapOvr>
  <p:transition spd="slow">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12" name="Oval 11"/>
          <p:cNvSpPr/>
          <p:nvPr userDrawn="1"/>
        </p:nvSpPr>
        <p:spPr>
          <a:xfrm>
            <a:off x="575610" y="2552550"/>
            <a:ext cx="698624" cy="698624"/>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15" name="Oval 14"/>
          <p:cNvSpPr/>
          <p:nvPr userDrawn="1"/>
        </p:nvSpPr>
        <p:spPr>
          <a:xfrm>
            <a:off x="575610" y="1426607"/>
            <a:ext cx="698624" cy="698624"/>
          </a:xfrm>
          <a:prstGeom prst="ellipse">
            <a:avLst/>
          </a:prstGeom>
          <a:noFill/>
          <a:ln w="190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rgbClr val="049FD9"/>
              </a:solidFill>
              <a:cs typeface="Arial"/>
            </a:endParaRPr>
          </a:p>
        </p:txBody>
      </p:sp>
      <p:sp>
        <p:nvSpPr>
          <p:cNvPr id="22" name="Oval 21"/>
          <p:cNvSpPr/>
          <p:nvPr userDrawn="1"/>
        </p:nvSpPr>
        <p:spPr>
          <a:xfrm>
            <a:off x="575610" y="3653093"/>
            <a:ext cx="698624" cy="698624"/>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425201"/>
            <a:ext cx="698624" cy="693381"/>
          </a:xfrm>
          <a:prstGeom prst="rect">
            <a:avLst/>
          </a:prstGeom>
        </p:spPr>
        <p:txBody>
          <a:bodyPr lIns="91420" tIns="45710" rIns="91420" bIns="45710" anchor="ctr" anchorCtr="0">
            <a:noAutofit/>
          </a:bodyPr>
          <a:lstStyle>
            <a:lvl1pPr marL="0" indent="0" algn="ctr">
              <a:buNone/>
              <a:defRPr sz="4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13" name="Text Placeholder 17"/>
          <p:cNvSpPr>
            <a:spLocks noGrp="1"/>
          </p:cNvSpPr>
          <p:nvPr>
            <p:ph type="body" sz="quarter" idx="17" hasCustomPrompt="1"/>
          </p:nvPr>
        </p:nvSpPr>
        <p:spPr>
          <a:xfrm>
            <a:off x="575610" y="2541687"/>
            <a:ext cx="698624" cy="693381"/>
          </a:xfrm>
          <a:prstGeom prst="rect">
            <a:avLst/>
          </a:prstGeom>
        </p:spPr>
        <p:txBody>
          <a:bodyPr lIns="91420" tIns="45710" rIns="91420" bIns="45710" anchor="ctr" anchorCtr="0">
            <a:noAutofit/>
          </a:bodyPr>
          <a:lstStyle>
            <a:lvl1pPr marL="0" indent="0" algn="ctr">
              <a:buNone/>
              <a:defRPr sz="4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14" name="Text Placeholder 17"/>
          <p:cNvSpPr>
            <a:spLocks noGrp="1"/>
          </p:cNvSpPr>
          <p:nvPr>
            <p:ph type="body" sz="quarter" idx="18" hasCustomPrompt="1"/>
          </p:nvPr>
        </p:nvSpPr>
        <p:spPr>
          <a:xfrm>
            <a:off x="575611" y="3658336"/>
            <a:ext cx="698624" cy="693381"/>
          </a:xfrm>
          <a:prstGeom prst="rect">
            <a:avLst/>
          </a:prstGeom>
        </p:spPr>
        <p:txBody>
          <a:bodyPr lIns="91420" tIns="45710" rIns="91420" bIns="45710" anchor="ctr" anchorCtr="0">
            <a:noAutofit/>
          </a:bodyPr>
          <a:lstStyle>
            <a:lvl1pPr marL="0" indent="0" algn="ctr">
              <a:buNone/>
              <a:defRPr sz="4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Tree>
    <p:extLst>
      <p:ext uri="{BB962C8B-B14F-4D97-AF65-F5344CB8AC3E}">
        <p14:creationId xmlns:p14="http://schemas.microsoft.com/office/powerpoint/2010/main" val="312698047"/>
      </p:ext>
    </p:extLst>
  </p:cSld>
  <p:clrMapOvr>
    <a:masterClrMapping/>
  </p:clrMapOvr>
  <p:transition spd="slow">
    <p:wip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2" name="Oval 11"/>
          <p:cNvSpPr/>
          <p:nvPr userDrawn="1"/>
        </p:nvSpPr>
        <p:spPr>
          <a:xfrm>
            <a:off x="575610" y="2552550"/>
            <a:ext cx="698624" cy="698624"/>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userDrawn="1"/>
        </p:nvSpPr>
        <p:spPr>
          <a:xfrm>
            <a:off x="575610" y="1426607"/>
            <a:ext cx="698624" cy="698624"/>
          </a:xfrm>
          <a:prstGeom prst="ellipse">
            <a:avLst/>
          </a:prstGeom>
          <a:solidFill>
            <a:schemeClr val="bg2"/>
          </a:solidFill>
          <a:ln w="190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userDrawn="1"/>
        </p:nvSpPr>
        <p:spPr>
          <a:xfrm>
            <a:off x="575610" y="3653093"/>
            <a:ext cx="698624" cy="698624"/>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 Slide With Title">
    <p:spTree>
      <p:nvGrpSpPr>
        <p:cNvPr id="1" name=""/>
        <p:cNvGrpSpPr/>
        <p:nvPr/>
      </p:nvGrpSpPr>
      <p:grpSpPr>
        <a:xfrm>
          <a:off x="0" y="0"/>
          <a:ext cx="0" cy="0"/>
          <a:chOff x="0" y="0"/>
          <a:chExt cx="0" cy="0"/>
        </a:xfrm>
      </p:grpSpPr>
      <p:sp>
        <p:nvSpPr>
          <p:cNvPr id="5" name="Rectangle 4"/>
          <p:cNvSpPr/>
          <p:nvPr userDrawn="1"/>
        </p:nvSpPr>
        <p:spPr>
          <a:xfrm>
            <a:off x="0" y="-16778"/>
            <a:ext cx="9144000" cy="5143500"/>
          </a:xfrm>
          <a:prstGeom prst="rect">
            <a:avLst/>
          </a:prstGeom>
          <a:solidFill>
            <a:srgbClr val="3048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 name="Text Placeholder 3"/>
          <p:cNvSpPr>
            <a:spLocks noGrp="1"/>
          </p:cNvSpPr>
          <p:nvPr>
            <p:ph type="body" sz="quarter" idx="10"/>
          </p:nvPr>
        </p:nvSpPr>
        <p:spPr>
          <a:xfrm>
            <a:off x="437766" y="1347788"/>
            <a:ext cx="8345488" cy="3168210"/>
          </a:xfrm>
          <a:prstGeom prst="rect">
            <a:avLst/>
          </a:prstGeom>
        </p:spPr>
        <p:txBody>
          <a:bodyPr lIns="91420" tIns="45710" rIns="91420" bIns="45710">
            <a:noAutofit/>
          </a:bodyPr>
          <a:lstStyle>
            <a:lvl1pPr marL="280928" indent="-223792">
              <a:lnSpc>
                <a:spcPct val="95000"/>
              </a:lnSpc>
              <a:spcBef>
                <a:spcPts val="1110"/>
              </a:spcBef>
              <a:buClr>
                <a:schemeClr val="accent1">
                  <a:lumMod val="75000"/>
                </a:schemeClr>
              </a:buClr>
              <a:buSzPct val="80000"/>
              <a:buFont typeface="Arial"/>
              <a:buChar char="•"/>
              <a:defRPr sz="3700" b="0" i="0">
                <a:solidFill>
                  <a:schemeClr val="bg1"/>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US" dirty="0" smtClean="0"/>
              <a:t>Click to edit Master text styles</a:t>
            </a:r>
          </a:p>
        </p:txBody>
      </p:sp>
      <p:sp>
        <p:nvSpPr>
          <p:cNvPr id="6" name="Title Placeholder 5"/>
          <p:cNvSpPr>
            <a:spLocks noGrp="1"/>
          </p:cNvSpPr>
          <p:nvPr>
            <p:ph type="title"/>
          </p:nvPr>
        </p:nvSpPr>
        <p:spPr bwMode="auto">
          <a:xfrm>
            <a:off x="437766" y="324535"/>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1646618398"/>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12" name="Oval 11"/>
          <p:cNvSpPr/>
          <p:nvPr userDrawn="1"/>
        </p:nvSpPr>
        <p:spPr>
          <a:xfrm>
            <a:off x="575611" y="1979318"/>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2"/>
              </a:solidFill>
              <a:cs typeface="Arial"/>
            </a:endParaRPr>
          </a:p>
        </p:txBody>
      </p:sp>
      <p:sp>
        <p:nvSpPr>
          <p:cNvPr id="15" name="Oval 14"/>
          <p:cNvSpPr/>
          <p:nvPr userDrawn="1"/>
        </p:nvSpPr>
        <p:spPr>
          <a:xfrm>
            <a:off x="575610" y="132892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2"/>
              </a:solidFill>
              <a:cs typeface="Arial"/>
            </a:endParaRPr>
          </a:p>
        </p:txBody>
      </p:sp>
      <p:sp>
        <p:nvSpPr>
          <p:cNvPr id="22" name="Oval 21"/>
          <p:cNvSpPr/>
          <p:nvPr userDrawn="1"/>
        </p:nvSpPr>
        <p:spPr>
          <a:xfrm>
            <a:off x="575611" y="262744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2"/>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userDrawn="1"/>
        </p:nvSpPr>
        <p:spPr>
          <a:xfrm>
            <a:off x="575612" y="3274581"/>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2"/>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userDrawn="1"/>
        </p:nvSpPr>
        <p:spPr>
          <a:xfrm>
            <a:off x="575613" y="392171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2"/>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1073813029"/>
      </p:ext>
    </p:extLst>
  </p:cSld>
  <p:clrMapOvr>
    <a:masterClrMapping/>
  </p:clrMapOvr>
  <p:transition spd="slow">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2" name="Oval 11"/>
          <p:cNvSpPr/>
          <p:nvPr userDrawn="1"/>
        </p:nvSpPr>
        <p:spPr>
          <a:xfrm>
            <a:off x="575611" y="1979318"/>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2"/>
              </a:solidFill>
              <a:cs typeface="Arial"/>
            </a:endParaRPr>
          </a:p>
        </p:txBody>
      </p:sp>
      <p:sp>
        <p:nvSpPr>
          <p:cNvPr id="15" name="Oval 14"/>
          <p:cNvSpPr/>
          <p:nvPr userDrawn="1"/>
        </p:nvSpPr>
        <p:spPr>
          <a:xfrm>
            <a:off x="575610" y="1328927"/>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2"/>
              </a:solidFill>
              <a:cs typeface="Arial"/>
            </a:endParaRPr>
          </a:p>
        </p:txBody>
      </p:sp>
      <p:sp>
        <p:nvSpPr>
          <p:cNvPr id="22" name="Oval 21"/>
          <p:cNvSpPr/>
          <p:nvPr userDrawn="1"/>
        </p:nvSpPr>
        <p:spPr>
          <a:xfrm>
            <a:off x="575611" y="262744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2"/>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userDrawn="1"/>
        </p:nvSpPr>
        <p:spPr>
          <a:xfrm>
            <a:off x="575612" y="3274581"/>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2"/>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userDrawn="1"/>
        </p:nvSpPr>
        <p:spPr>
          <a:xfrm>
            <a:off x="575613" y="392171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2"/>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2" name="Oval 11"/>
          <p:cNvSpPr/>
          <p:nvPr userDrawn="1"/>
        </p:nvSpPr>
        <p:spPr>
          <a:xfrm>
            <a:off x="575611" y="1979318"/>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chemeClr val="bg2"/>
                </a:solidFill>
              </a:ln>
              <a:solidFill>
                <a:schemeClr val="bg2"/>
              </a:solidFill>
              <a:cs typeface="Arial"/>
            </a:endParaRPr>
          </a:p>
        </p:txBody>
      </p:sp>
      <p:sp>
        <p:nvSpPr>
          <p:cNvPr id="15" name="Oval 14"/>
          <p:cNvSpPr/>
          <p:nvPr userDrawn="1"/>
        </p:nvSpPr>
        <p:spPr>
          <a:xfrm>
            <a:off x="575610" y="132892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chemeClr val="bg2"/>
                </a:solidFill>
              </a:ln>
              <a:solidFill>
                <a:schemeClr val="bg2"/>
              </a:solidFill>
              <a:cs typeface="Arial"/>
            </a:endParaRPr>
          </a:p>
        </p:txBody>
      </p:sp>
      <p:sp>
        <p:nvSpPr>
          <p:cNvPr id="22" name="Oval 21"/>
          <p:cNvSpPr/>
          <p:nvPr userDrawn="1"/>
        </p:nvSpPr>
        <p:spPr>
          <a:xfrm>
            <a:off x="575611" y="262744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chemeClr val="bg2"/>
                </a:solidFill>
              </a:ln>
              <a:solidFill>
                <a:schemeClr val="bg2"/>
              </a:solidFill>
              <a:cs typeface="Arial"/>
            </a:endParaRPr>
          </a:p>
        </p:txBody>
      </p:sp>
      <p:sp>
        <p:nvSpPr>
          <p:cNvPr id="24"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userDrawn="1"/>
        </p:nvSpPr>
        <p:spPr>
          <a:xfrm>
            <a:off x="575612" y="3274581"/>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chemeClr val="bg2"/>
                </a:solidFill>
              </a:ln>
              <a:solidFill>
                <a:schemeClr val="bg2"/>
              </a:solidFill>
              <a:cs typeface="Arial"/>
            </a:endParaRPr>
          </a:p>
        </p:txBody>
      </p:sp>
      <p:sp>
        <p:nvSpPr>
          <p:cNvPr id="14"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userDrawn="1"/>
        </p:nvSpPr>
        <p:spPr>
          <a:xfrm>
            <a:off x="575613" y="392171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chemeClr val="bg2"/>
                </a:solidFill>
              </a:ln>
              <a:solidFill>
                <a:schemeClr val="bg2"/>
              </a:solidFill>
              <a:cs typeface="Arial"/>
            </a:endParaRPr>
          </a:p>
        </p:txBody>
      </p:sp>
      <p:sp>
        <p:nvSpPr>
          <p:cNvPr id="18"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20" name="Oval 19"/>
          <p:cNvSpPr/>
          <p:nvPr userDrawn="1"/>
        </p:nvSpPr>
        <p:spPr>
          <a:xfrm>
            <a:off x="4414576" y="1983084"/>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chemeClr val="bg2"/>
                </a:solidFill>
              </a:ln>
              <a:solidFill>
                <a:schemeClr val="bg2"/>
              </a:solidFill>
              <a:cs typeface="Arial"/>
            </a:endParaRPr>
          </a:p>
        </p:txBody>
      </p:sp>
      <p:sp>
        <p:nvSpPr>
          <p:cNvPr id="21" name="Oval 20"/>
          <p:cNvSpPr/>
          <p:nvPr userDrawn="1"/>
        </p:nvSpPr>
        <p:spPr>
          <a:xfrm>
            <a:off x="4414575" y="1332693"/>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chemeClr val="bg2"/>
                </a:solidFill>
              </a:ln>
              <a:solidFill>
                <a:schemeClr val="bg2"/>
              </a:solidFill>
              <a:cs typeface="Arial"/>
            </a:endParaRPr>
          </a:p>
        </p:txBody>
      </p:sp>
      <p:sp>
        <p:nvSpPr>
          <p:cNvPr id="23" name="Oval 22"/>
          <p:cNvSpPr/>
          <p:nvPr userDrawn="1"/>
        </p:nvSpPr>
        <p:spPr>
          <a:xfrm>
            <a:off x="4414576" y="2631212"/>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chemeClr val="bg2"/>
                </a:solidFill>
              </a:ln>
              <a:solidFill>
                <a:schemeClr val="bg2"/>
              </a:solidFill>
              <a:cs typeface="Arial"/>
            </a:endParaRPr>
          </a:p>
        </p:txBody>
      </p:sp>
      <p:sp>
        <p:nvSpPr>
          <p:cNvPr id="3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3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3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3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3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3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36" name="Oval 35"/>
          <p:cNvSpPr/>
          <p:nvPr userDrawn="1"/>
        </p:nvSpPr>
        <p:spPr>
          <a:xfrm>
            <a:off x="4414577" y="327834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chemeClr val="bg2"/>
                </a:solidFill>
              </a:ln>
              <a:solidFill>
                <a:schemeClr val="bg2"/>
              </a:solidFill>
              <a:cs typeface="Arial"/>
            </a:endParaRPr>
          </a:p>
        </p:txBody>
      </p:sp>
      <p:sp>
        <p:nvSpPr>
          <p:cNvPr id="3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3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39" name="Oval 38"/>
          <p:cNvSpPr/>
          <p:nvPr userDrawn="1"/>
        </p:nvSpPr>
        <p:spPr>
          <a:xfrm>
            <a:off x="4414578" y="3925482"/>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chemeClr val="bg2"/>
                </a:solidFill>
              </a:ln>
              <a:solidFill>
                <a:schemeClr val="bg2"/>
              </a:solidFill>
              <a:cs typeface="Arial"/>
            </a:endParaRPr>
          </a:p>
        </p:txBody>
      </p:sp>
      <p:sp>
        <p:nvSpPr>
          <p:cNvPr id="4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2563897540"/>
      </p:ext>
    </p:extLst>
  </p:cSld>
  <p:clrMapOvr>
    <a:masterClrMapping/>
  </p:clrMapOvr>
  <p:transition spd="slow">
    <p:wip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42" name="Oval 41"/>
          <p:cNvSpPr/>
          <p:nvPr userDrawn="1"/>
        </p:nvSpPr>
        <p:spPr>
          <a:xfrm>
            <a:off x="575611" y="1979318"/>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chemeClr val="bg2"/>
                </a:solidFill>
              </a:ln>
              <a:solidFill>
                <a:schemeClr val="bg2"/>
              </a:solidFill>
              <a:cs typeface="Arial"/>
            </a:endParaRPr>
          </a:p>
        </p:txBody>
      </p:sp>
      <p:sp>
        <p:nvSpPr>
          <p:cNvPr id="43" name="Oval 42"/>
          <p:cNvSpPr/>
          <p:nvPr userDrawn="1"/>
        </p:nvSpPr>
        <p:spPr>
          <a:xfrm>
            <a:off x="575610" y="1328927"/>
            <a:ext cx="464815" cy="464815"/>
          </a:xfrm>
          <a:prstGeom prst="ellipse">
            <a:avLst/>
          </a:prstGeom>
          <a:solidFill>
            <a:schemeClr val="bg2"/>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chemeClr val="bg2"/>
                </a:solidFill>
              </a:ln>
              <a:solidFill>
                <a:srgbClr val="FFFFFF"/>
              </a:solidFill>
              <a:cs typeface="Arial"/>
            </a:endParaRPr>
          </a:p>
        </p:txBody>
      </p:sp>
      <p:sp>
        <p:nvSpPr>
          <p:cNvPr id="44" name="Oval 43"/>
          <p:cNvSpPr/>
          <p:nvPr userDrawn="1"/>
        </p:nvSpPr>
        <p:spPr>
          <a:xfrm>
            <a:off x="575611" y="262744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userDrawn="1"/>
        </p:nvSpPr>
        <p:spPr>
          <a:xfrm>
            <a:off x="575612" y="3274581"/>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userDrawn="1"/>
        </p:nvSpPr>
        <p:spPr>
          <a:xfrm>
            <a:off x="575613" y="392171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userDrawn="1"/>
        </p:nvSpPr>
        <p:spPr>
          <a:xfrm>
            <a:off x="4414576" y="1983084"/>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chemeClr val="bg2"/>
                </a:solidFill>
              </a:ln>
              <a:solidFill>
                <a:schemeClr val="bg2"/>
              </a:solidFill>
              <a:cs typeface="Arial"/>
            </a:endParaRPr>
          </a:p>
        </p:txBody>
      </p:sp>
      <p:sp>
        <p:nvSpPr>
          <p:cNvPr id="58" name="Oval 57"/>
          <p:cNvSpPr/>
          <p:nvPr userDrawn="1"/>
        </p:nvSpPr>
        <p:spPr>
          <a:xfrm>
            <a:off x="4414575" y="1332693"/>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chemeClr val="bg2"/>
                </a:solidFill>
              </a:ln>
              <a:solidFill>
                <a:schemeClr val="bg2"/>
              </a:solidFill>
              <a:cs typeface="Arial"/>
            </a:endParaRPr>
          </a:p>
        </p:txBody>
      </p:sp>
      <p:sp>
        <p:nvSpPr>
          <p:cNvPr id="59" name="Oval 58"/>
          <p:cNvSpPr/>
          <p:nvPr userDrawn="1"/>
        </p:nvSpPr>
        <p:spPr>
          <a:xfrm>
            <a:off x="4414576" y="2631212"/>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userDrawn="1"/>
        </p:nvSpPr>
        <p:spPr>
          <a:xfrm>
            <a:off x="4414577" y="3278347"/>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userDrawn="1"/>
        </p:nvSpPr>
        <p:spPr>
          <a:xfrm>
            <a:off x="4414578" y="3925482"/>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Full Bleed Photo With Text">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0813" y="46291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2"/>
                </a:solidFill>
                <a:latin typeface="+mn-lt"/>
                <a:cs typeface="CiscoSans ExtraLight"/>
              </a:defRPr>
            </a:lvl1pPr>
          </a:lstStyle>
          <a:p>
            <a:pPr lvl="0"/>
            <a:r>
              <a:rPr lang="en-US" noProof="0"/>
              <a:t>Click icon to add picture</a:t>
            </a:r>
            <a:endParaRPr lang="en-US" noProof="0" dirty="0"/>
          </a:p>
        </p:txBody>
      </p:sp>
      <p:sp>
        <p:nvSpPr>
          <p:cNvPr id="6" name="Text Placeholder 2"/>
          <p:cNvSpPr>
            <a:spLocks noGrp="1"/>
          </p:cNvSpPr>
          <p:nvPr>
            <p:ph type="body" sz="quarter" idx="11"/>
          </p:nvPr>
        </p:nvSpPr>
        <p:spPr bwMode="auto">
          <a:xfrm>
            <a:off x="500063" y="3476647"/>
            <a:ext cx="8139112" cy="520655"/>
          </a:xfrm>
          <a:prstGeom prst="rect">
            <a:avLst/>
          </a:prstGeom>
          <a:solidFill>
            <a:schemeClr val="bg1">
              <a:alpha val="70000"/>
            </a:schemeClr>
          </a:solidFill>
          <a:extLst/>
        </p:spPr>
        <p:txBody>
          <a:bodyPr wrap="square" lIns="108000" tIns="0" rIns="91440" bIns="45720" numCol="1" anchor="ctr" anchorCtr="0" compatLnSpc="1">
            <a:prstTxWarp prst="textNoShape">
              <a:avLst/>
            </a:prstTxWarp>
            <a:spAutoFit/>
          </a:bodyPr>
          <a:lstStyle>
            <a:lvl1pPr marL="172800" indent="0">
              <a:lnSpc>
                <a:spcPts val="3680"/>
              </a:lnSpc>
              <a:spcBef>
                <a:spcPts val="0"/>
              </a:spcBef>
              <a:buNone/>
              <a:defRPr sz="2400" i="1">
                <a:solidFill>
                  <a:srgbClr val="58585B"/>
                </a:solidFill>
              </a:defRPr>
            </a:lvl1pPr>
          </a:lstStyle>
          <a:p>
            <a:pPr lvl="0"/>
            <a:r>
              <a:rPr lang="en-US"/>
              <a:t>Click to edit Master text styles</a:t>
            </a:r>
          </a:p>
        </p:txBody>
      </p:sp>
    </p:spTree>
    <p:extLst>
      <p:ext uri="{BB962C8B-B14F-4D97-AF65-F5344CB8AC3E}">
        <p14:creationId xmlns:p14="http://schemas.microsoft.com/office/powerpoint/2010/main" val="2216821945"/>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3" y="301037"/>
            <a:ext cx="8563172" cy="2542175"/>
          </a:xfrm>
          <a:prstGeom prst="rect">
            <a:avLst/>
          </a:prstGeom>
        </p:spPr>
        <p:txBody>
          <a:bodyPr vert="horz" lIns="91420" tIns="45710" rIns="91420" bIns="45710"/>
          <a:lstStyle>
            <a:lvl1pPr marL="0" indent="0" algn="ctr">
              <a:buNone/>
              <a:defRPr sz="2200" baseline="0">
                <a:solidFill>
                  <a:schemeClr val="tx2"/>
                </a:solidFill>
                <a:latin typeface="+mn-lt"/>
                <a:cs typeface="CiscoSans ExtraLight"/>
              </a:defRPr>
            </a:lvl1pPr>
          </a:lstStyle>
          <a:p>
            <a:pPr lvl="0"/>
            <a:r>
              <a:rPr lang="en-US" noProof="0"/>
              <a:t>Click icon to add picture</a:t>
            </a:r>
            <a:endParaRPr lang="en-US" noProof="0" dirty="0"/>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rgbClr val="58585B"/>
                </a:solidFill>
              </a:defRPr>
            </a:lvl1pPr>
          </a:lstStyle>
          <a:p>
            <a:pPr lvl="0"/>
            <a:r>
              <a:rPr lang="en-US"/>
              <a:t>Click to edit Master text styles</a:t>
            </a:r>
          </a:p>
        </p:txBody>
      </p:sp>
    </p:spTree>
    <p:extLst>
      <p:ext uri="{BB962C8B-B14F-4D97-AF65-F5344CB8AC3E}">
        <p14:creationId xmlns:p14="http://schemas.microsoft.com/office/powerpoint/2010/main" val="2157376809"/>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Full bleed photo">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0813" y="46291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2"/>
                </a:solidFill>
                <a:latin typeface="+mn-lt"/>
                <a:cs typeface="CiscoSans ExtraLight"/>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774762840"/>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2" y="240631"/>
            <a:ext cx="8480388" cy="4266646"/>
          </a:xfrm>
          <a:prstGeom prst="rect">
            <a:avLst/>
          </a:prstGeom>
        </p:spPr>
        <p:txBody>
          <a:bodyPr vert="horz" lIns="91424" tIns="45712" rIns="91424" bIns="45712"/>
          <a:lstStyle>
            <a:lvl1pPr marL="0" indent="0" algn="ctr">
              <a:buNone/>
              <a:defRPr sz="1500" baseline="0">
                <a:solidFill>
                  <a:schemeClr val="tx2"/>
                </a:solidFill>
                <a:latin typeface="+mn-lt"/>
                <a:cs typeface="CiscoSans ExtraLight"/>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264037977"/>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ingle photo with caption">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892300" y="596900"/>
            <a:ext cx="5348288" cy="30035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5" name="Rectangle 4"/>
          <p:cNvSpPr/>
          <p:nvPr/>
        </p:nvSpPr>
        <p:spPr>
          <a:xfrm>
            <a:off x="1892300" y="3595688"/>
            <a:ext cx="5346700" cy="747712"/>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26" name="Picture Placeholder 25"/>
          <p:cNvSpPr>
            <a:spLocks noGrp="1"/>
          </p:cNvSpPr>
          <p:nvPr>
            <p:ph type="pic" sz="quarter" idx="10"/>
          </p:nvPr>
        </p:nvSpPr>
        <p:spPr>
          <a:xfrm>
            <a:off x="1900238" y="596646"/>
            <a:ext cx="5329238" cy="3003804"/>
          </a:xfrm>
          <a:prstGeom prst="rect">
            <a:avLst/>
          </a:prstGeom>
          <a:solidFill>
            <a:schemeClr val="bg1">
              <a:alpha val="30000"/>
            </a:schemeClr>
          </a:solidFill>
          <a:ln>
            <a:solidFill>
              <a:srgbClr val="676767"/>
            </a:solidFill>
          </a:ln>
          <a:effectLst/>
        </p:spPr>
        <p:txBody>
          <a:bodyPr lIns="91424" tIns="45712" rIns="91424" bIns="45712" anchor="ctr" anchorCtr="0"/>
          <a:lstStyle>
            <a:lvl1pPr algn="ctr">
              <a:buFontTx/>
              <a:buNone/>
              <a:defRPr>
                <a:solidFill>
                  <a:schemeClr val="tx1"/>
                </a:solidFill>
                <a:latin typeface="+mj-lt"/>
              </a:defRPr>
            </a:lvl1pPr>
          </a:lstStyle>
          <a:p>
            <a:pPr lvl="0"/>
            <a:r>
              <a:rPr lang="en-US" noProof="0"/>
              <a:t>Click icon to add picture</a:t>
            </a:r>
            <a:endParaRPr lang="en-US" noProof="0" dirty="0"/>
          </a:p>
        </p:txBody>
      </p:sp>
      <p:sp>
        <p:nvSpPr>
          <p:cNvPr id="11" name="Title 10"/>
          <p:cNvSpPr>
            <a:spLocks noGrp="1"/>
          </p:cNvSpPr>
          <p:nvPr>
            <p:ph type="title"/>
          </p:nvPr>
        </p:nvSpPr>
        <p:spPr>
          <a:xfrm>
            <a:off x="2065871" y="3655079"/>
            <a:ext cx="5074070" cy="628650"/>
          </a:xfrm>
        </p:spPr>
        <p:txBody>
          <a:bodyPr/>
          <a:lstStyle>
            <a:lvl1pPr>
              <a:defRPr sz="2000">
                <a:solidFill>
                  <a:srgbClr val="58585B"/>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292153334"/>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Small photo_top left">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549275" y="233363"/>
            <a:ext cx="3273425" cy="18446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26" name="Picture Placeholder 25"/>
          <p:cNvSpPr>
            <a:spLocks noGrp="1"/>
          </p:cNvSpPr>
          <p:nvPr>
            <p:ph type="pic" sz="quarter" idx="10"/>
          </p:nvPr>
        </p:nvSpPr>
        <p:spPr>
          <a:xfrm>
            <a:off x="549991" y="233172"/>
            <a:ext cx="3273552" cy="1844802"/>
          </a:xfrm>
          <a:prstGeom prst="rect">
            <a:avLst/>
          </a:prstGeom>
          <a:solidFill>
            <a:schemeClr val="bg1">
              <a:alpha val="30000"/>
            </a:schemeClr>
          </a:solidFill>
          <a:ln>
            <a:solidFill>
              <a:srgbClr val="676767"/>
            </a:solidFill>
          </a:ln>
          <a:effectLst/>
        </p:spPr>
        <p:txBody>
          <a:bodyPr vert="horz" lIns="68577" tIns="34289" rIns="68577" bIns="34289" rtlCol="0" anchor="ctr" anchorCtr="0">
            <a:normAutofit/>
          </a:bodyPr>
          <a:lstStyle>
            <a:lvl1pPr marL="0" indent="0" algn="ctr" defTabSz="685777"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tx1"/>
                </a:solidFill>
                <a:latin typeface="+mj-lt"/>
                <a:ea typeface="+mn-ea"/>
                <a:cs typeface="+mn-cs"/>
              </a:defRPr>
            </a:lvl1pPr>
          </a:lstStyle>
          <a:p>
            <a:pPr lvl="0"/>
            <a:r>
              <a:rPr lang="en-US" noProof="0"/>
              <a:t>Click icon to add picture</a:t>
            </a:r>
            <a:endParaRPr lang="en-US" noProof="0" dirty="0"/>
          </a:p>
        </p:txBody>
      </p:sp>
      <p:sp>
        <p:nvSpPr>
          <p:cNvPr id="9" name="Title 8"/>
          <p:cNvSpPr>
            <a:spLocks noGrp="1"/>
          </p:cNvSpPr>
          <p:nvPr>
            <p:ph type="title"/>
          </p:nvPr>
        </p:nvSpPr>
        <p:spPr>
          <a:xfrm>
            <a:off x="430935" y="2480693"/>
            <a:ext cx="6729865" cy="1614419"/>
          </a:xfrm>
        </p:spPr>
        <p:txBody>
          <a:bodyPr>
            <a:noAutofit/>
          </a:bodyPr>
          <a:lstStyle>
            <a:lvl1pPr marL="0" marR="0" indent="0" algn="l" defTabSz="685777" rtl="0" eaLnBrk="1" fontAlgn="auto" latinLnBrk="0" hangingPunct="1">
              <a:lnSpc>
                <a:spcPct val="80000"/>
              </a:lnSpc>
              <a:spcBef>
                <a:spcPct val="0"/>
              </a:spcBef>
              <a:spcAft>
                <a:spcPts val="0"/>
              </a:spcAft>
              <a:buClrTx/>
              <a:buSzTx/>
              <a:buFontTx/>
              <a:buNone/>
              <a:tabLst/>
              <a:defRPr sz="4500">
                <a:solidFill>
                  <a:srgbClr val="58585B"/>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29976002"/>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smtClean="0"/>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a:t>
            </a:r>
            <a:r>
              <a:rPr lang="en-US" sz="600" dirty="0" smtClean="0">
                <a:solidFill>
                  <a:schemeClr val="accent5">
                    <a:lumMod val="50000"/>
                  </a:schemeClr>
                </a:solidFill>
                <a:latin typeface="+mn-lt"/>
                <a:ea typeface="+mn-ea"/>
                <a:cs typeface="CiscoSans Thin"/>
              </a:rPr>
              <a:t>2017  </a:t>
            </a:r>
            <a:r>
              <a:rPr lang="en-US" sz="600" dirty="0">
                <a:solidFill>
                  <a:schemeClr val="accent5">
                    <a:lumMod val="50000"/>
                  </a:schemeClr>
                </a:solidFill>
                <a:latin typeface="+mn-lt"/>
                <a:ea typeface="+mn-ea"/>
                <a:cs typeface="CiscoSans Thin"/>
              </a:rPr>
              <a:t>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32327586"/>
      </p:ext>
    </p:extLst>
  </p:cSld>
  <p:clrMapOvr>
    <a:masterClrMapping/>
  </p:clrMapOvr>
  <p:transition spd="slow">
    <p:wip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ortrait photo_right s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4992688" y="546100"/>
            <a:ext cx="3630612" cy="38703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26" name="Picture Placeholder 25"/>
          <p:cNvSpPr>
            <a:spLocks noGrp="1"/>
          </p:cNvSpPr>
          <p:nvPr>
            <p:ph type="pic" sz="quarter" idx="10"/>
          </p:nvPr>
        </p:nvSpPr>
        <p:spPr>
          <a:xfrm>
            <a:off x="4992624" y="546734"/>
            <a:ext cx="3630168" cy="3869818"/>
          </a:xfrm>
          <a:prstGeom prst="rect">
            <a:avLst/>
          </a:prstGeom>
          <a:solidFill>
            <a:schemeClr val="bg1">
              <a:alpha val="30000"/>
            </a:schemeClr>
          </a:solidFill>
          <a:ln>
            <a:solidFill>
              <a:srgbClr val="2968AF"/>
            </a:solidFill>
          </a:ln>
          <a:effectLst/>
        </p:spPr>
        <p:txBody>
          <a:bodyPr lIns="91424" tIns="45712" rIns="91424" bIns="45712" anchor="ctr" anchorCtr="0"/>
          <a:lstStyle>
            <a:lvl1pPr algn="ctr">
              <a:buFontTx/>
              <a:buNone/>
              <a:defRPr>
                <a:solidFill>
                  <a:schemeClr val="tx1"/>
                </a:solidFill>
                <a:latin typeface="+mj-lt"/>
              </a:defRPr>
            </a:lvl1pPr>
          </a:lstStyle>
          <a:p>
            <a:pPr lvl="0"/>
            <a:r>
              <a:rPr lang="en-US" noProof="0"/>
              <a:t>Click icon to add picture</a:t>
            </a:r>
            <a:endParaRPr lang="en-US" noProof="0" dirty="0"/>
          </a:p>
        </p:txBody>
      </p:sp>
      <p:sp>
        <p:nvSpPr>
          <p:cNvPr id="9" name="Title 8"/>
          <p:cNvSpPr>
            <a:spLocks noGrp="1"/>
          </p:cNvSpPr>
          <p:nvPr>
            <p:ph type="title"/>
          </p:nvPr>
        </p:nvSpPr>
        <p:spPr>
          <a:xfrm>
            <a:off x="437669" y="546734"/>
            <a:ext cx="4349918" cy="813985"/>
          </a:xfrm>
        </p:spPr>
        <p:txBody>
          <a:bodyPr wrap="none" anchor="t">
            <a:noAutofit/>
          </a:bodyPr>
          <a:lstStyle>
            <a:lvl1pPr>
              <a:lnSpc>
                <a:spcPct val="90000"/>
              </a:lnSpc>
              <a:defRPr sz="2500">
                <a:solidFill>
                  <a:srgbClr val="58585B"/>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193705477"/>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Multiple photo">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3668713" y="233363"/>
            <a:ext cx="326866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0" name="Rectangle 9"/>
          <p:cNvSpPr/>
          <p:nvPr/>
        </p:nvSpPr>
        <p:spPr>
          <a:xfrm>
            <a:off x="334963" y="233363"/>
            <a:ext cx="328771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1" name="Rectangle 10"/>
          <p:cNvSpPr/>
          <p:nvPr/>
        </p:nvSpPr>
        <p:spPr>
          <a:xfrm>
            <a:off x="6980238" y="233363"/>
            <a:ext cx="1838325" cy="9810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2" name="Rectangle 11"/>
          <p:cNvSpPr/>
          <p:nvPr/>
        </p:nvSpPr>
        <p:spPr>
          <a:xfrm>
            <a:off x="334963" y="2271713"/>
            <a:ext cx="2522537"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3" name="Rectangle 12"/>
          <p:cNvSpPr/>
          <p:nvPr/>
        </p:nvSpPr>
        <p:spPr>
          <a:xfrm>
            <a:off x="2911475" y="2271713"/>
            <a:ext cx="4025900"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4" name="Rectangle 13"/>
          <p:cNvSpPr/>
          <p:nvPr/>
        </p:nvSpPr>
        <p:spPr>
          <a:xfrm>
            <a:off x="6980238" y="1262063"/>
            <a:ext cx="1838325" cy="25828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15" name="Rectangle 14"/>
          <p:cNvSpPr/>
          <p:nvPr/>
        </p:nvSpPr>
        <p:spPr>
          <a:xfrm>
            <a:off x="6980238" y="3887788"/>
            <a:ext cx="1838325" cy="977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solidFill>
                <a:schemeClr val="tx1"/>
              </a:solidFill>
              <a:latin typeface="CiscoSans"/>
              <a:cs typeface="CiscoSans"/>
            </a:endParaRPr>
          </a:p>
        </p:txBody>
      </p:sp>
      <p:sp>
        <p:nvSpPr>
          <p:cNvPr id="49" name="Picture Placeholder 25"/>
          <p:cNvSpPr>
            <a:spLocks noGrp="1"/>
          </p:cNvSpPr>
          <p:nvPr>
            <p:ph type="pic" sz="quarter" idx="11"/>
          </p:nvPr>
        </p:nvSpPr>
        <p:spPr>
          <a:xfrm>
            <a:off x="3668995" y="233363"/>
            <a:ext cx="326786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baseline="0" dirty="0">
                <a:solidFill>
                  <a:schemeClr val="tx1"/>
                </a:solidFill>
                <a:latin typeface="+mn-lt"/>
                <a:ea typeface="+mn-ea"/>
                <a:cs typeface="Broadway" panose="04040905080B02020502" pitchFamily="82" charset="0"/>
              </a:defRPr>
            </a:lvl1pPr>
          </a:lstStyle>
          <a:p>
            <a:pPr lvl="0"/>
            <a:r>
              <a:rPr lang="en-US" noProof="0"/>
              <a:t>Click icon to add picture</a:t>
            </a:r>
            <a:endParaRPr lang="en-US" noProof="0" dirty="0"/>
          </a:p>
        </p:txBody>
      </p:sp>
      <p:sp>
        <p:nvSpPr>
          <p:cNvPr id="26" name="Picture Placeholder 25"/>
          <p:cNvSpPr>
            <a:spLocks noGrp="1"/>
          </p:cNvSpPr>
          <p:nvPr>
            <p:ph type="pic" sz="quarter" idx="10"/>
          </p:nvPr>
        </p:nvSpPr>
        <p:spPr>
          <a:xfrm>
            <a:off x="320828" y="233363"/>
            <a:ext cx="330200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a:t>Click icon to add picture</a:t>
            </a:r>
            <a:endParaRPr lang="en-US" noProof="0" dirty="0"/>
          </a:p>
        </p:txBody>
      </p:sp>
      <p:sp>
        <p:nvSpPr>
          <p:cNvPr id="51" name="Picture Placeholder 25"/>
          <p:cNvSpPr>
            <a:spLocks noGrp="1"/>
          </p:cNvSpPr>
          <p:nvPr>
            <p:ph type="pic" sz="quarter" idx="12"/>
          </p:nvPr>
        </p:nvSpPr>
        <p:spPr>
          <a:xfrm>
            <a:off x="6979833" y="233363"/>
            <a:ext cx="1838730" cy="981076"/>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a:t>Click icon to add picture</a:t>
            </a:r>
            <a:endParaRPr lang="en-US" noProof="0" dirty="0"/>
          </a:p>
        </p:txBody>
      </p:sp>
      <p:sp>
        <p:nvSpPr>
          <p:cNvPr id="53" name="Picture Placeholder 25"/>
          <p:cNvSpPr>
            <a:spLocks noGrp="1"/>
          </p:cNvSpPr>
          <p:nvPr>
            <p:ph type="pic" sz="quarter" idx="13"/>
          </p:nvPr>
        </p:nvSpPr>
        <p:spPr>
          <a:xfrm>
            <a:off x="320824" y="2271718"/>
            <a:ext cx="2537420"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a:t>Click icon to add picture</a:t>
            </a:r>
            <a:endParaRPr lang="en-US" noProof="0" dirty="0"/>
          </a:p>
        </p:txBody>
      </p:sp>
      <p:sp>
        <p:nvSpPr>
          <p:cNvPr id="55" name="Picture Placeholder 25"/>
          <p:cNvSpPr>
            <a:spLocks noGrp="1"/>
          </p:cNvSpPr>
          <p:nvPr>
            <p:ph type="pic" sz="quarter" idx="14"/>
          </p:nvPr>
        </p:nvSpPr>
        <p:spPr>
          <a:xfrm>
            <a:off x="2908334" y="2271718"/>
            <a:ext cx="4028516"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a:t>Click icon to add picture</a:t>
            </a:r>
            <a:endParaRPr lang="en-US" noProof="0" dirty="0"/>
          </a:p>
        </p:txBody>
      </p:sp>
      <p:sp>
        <p:nvSpPr>
          <p:cNvPr id="57" name="Picture Placeholder 25"/>
          <p:cNvSpPr>
            <a:spLocks noGrp="1"/>
          </p:cNvSpPr>
          <p:nvPr>
            <p:ph type="pic" sz="quarter" idx="15"/>
          </p:nvPr>
        </p:nvSpPr>
        <p:spPr>
          <a:xfrm>
            <a:off x="6979833" y="1257301"/>
            <a:ext cx="1838730" cy="2587058"/>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a:t>Click icon to add picture</a:t>
            </a:r>
            <a:endParaRPr lang="en-US" noProof="0" dirty="0"/>
          </a:p>
        </p:txBody>
      </p:sp>
      <p:sp>
        <p:nvSpPr>
          <p:cNvPr id="59" name="Picture Placeholder 25"/>
          <p:cNvSpPr>
            <a:spLocks noGrp="1"/>
          </p:cNvSpPr>
          <p:nvPr>
            <p:ph type="pic" sz="quarter" idx="16"/>
          </p:nvPr>
        </p:nvSpPr>
        <p:spPr>
          <a:xfrm>
            <a:off x="6979833" y="3887223"/>
            <a:ext cx="1838730" cy="978694"/>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564960541"/>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ide screen video">
    <p:bg>
      <p:bgPr>
        <a:solidFill>
          <a:schemeClr val="tx1"/>
        </a:solidFill>
        <a:effectLst/>
      </p:bgPr>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528638" y="582930"/>
            <a:ext cx="8164931"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baseline="0" smtClean="0">
                <a:solidFill>
                  <a:schemeClr val="lt1"/>
                </a:solidFill>
                <a:latin typeface="+mn-lt"/>
                <a:ea typeface="+mn-ea"/>
                <a:cs typeface="CiscoSans"/>
              </a:defRPr>
            </a:lvl1pPr>
          </a:lstStyle>
          <a:p>
            <a:pPr lvl="0"/>
            <a:r>
              <a:rPr lang="en-US" noProof="0"/>
              <a:t>Click icon to add media</a:t>
            </a:r>
            <a:endParaRPr lang="en-US" noProof="0" dirty="0"/>
          </a:p>
        </p:txBody>
      </p:sp>
    </p:spTree>
    <p:extLst>
      <p:ext uri="{BB962C8B-B14F-4D97-AF65-F5344CB8AC3E}">
        <p14:creationId xmlns:p14="http://schemas.microsoft.com/office/powerpoint/2010/main" val="156379273"/>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tandard video">
    <p:bg>
      <p:bgPr>
        <a:solidFill>
          <a:schemeClr val="tx1"/>
        </a:solidFill>
        <a:effectLst/>
      </p:bgPr>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2179339" y="584002"/>
            <a:ext cx="4424562"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a:solidFill>
                  <a:schemeClr val="lt1"/>
                </a:solidFill>
                <a:latin typeface="+mn-lt"/>
                <a:ea typeface="+mn-ea"/>
                <a:cs typeface="CiscoSans"/>
              </a:defRPr>
            </a:lvl1pPr>
          </a:lstStyle>
          <a:p>
            <a:pPr lvl="0"/>
            <a:r>
              <a:rPr lang="en-US" noProof="0"/>
              <a:t>Click icon to add media</a:t>
            </a:r>
            <a:endParaRPr lang="en-US" noProof="0" dirty="0"/>
          </a:p>
        </p:txBody>
      </p:sp>
    </p:spTree>
    <p:extLst>
      <p:ext uri="{BB962C8B-B14F-4D97-AF65-F5344CB8AC3E}">
        <p14:creationId xmlns:p14="http://schemas.microsoft.com/office/powerpoint/2010/main" val="3325547931"/>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gradFill rotWithShape="1">
          <a:gsLst>
            <a:gs pos="0">
              <a:schemeClr val="bg2"/>
            </a:gs>
            <a:gs pos="100000">
              <a:schemeClr val="accent1"/>
            </a:gs>
          </a:gsLst>
          <a:lin ang="5400000"/>
        </a:gradFill>
        <a:effectLst/>
      </p:bgPr>
    </p:bg>
    <p:spTree>
      <p:nvGrpSpPr>
        <p:cNvPr id="1" name=""/>
        <p:cNvGrpSpPr/>
        <p:nvPr/>
      </p:nvGrpSpPr>
      <p:grpSpPr>
        <a:xfrm>
          <a:off x="0" y="0"/>
          <a:ext cx="0" cy="0"/>
          <a:chOff x="0" y="0"/>
          <a:chExt cx="0" cy="0"/>
        </a:xfrm>
      </p:grpSpPr>
      <p:pic>
        <p:nvPicPr>
          <p:cNvPr id="3" name="Picture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76638" y="1646238"/>
            <a:ext cx="19907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7647069"/>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E5BCB68-5937-4E01-BF4B-7CBC2AF58B0B}" type="datetimeFigureOut">
              <a:rPr lang="en-US" smtClean="0"/>
              <a:t>7/25/2017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E1AB7CFF-D1F8-4451-A1D5-4216131D9034}" type="slidenum">
              <a:rPr lang="en-US" smtClean="0"/>
              <a:t>‹#›</a:t>
            </a:fld>
            <a:endParaRPr lang="en-US"/>
          </a:p>
        </p:txBody>
      </p:sp>
    </p:spTree>
    <p:extLst>
      <p:ext uri="{BB962C8B-B14F-4D97-AF65-F5344CB8AC3E}">
        <p14:creationId xmlns:p14="http://schemas.microsoft.com/office/powerpoint/2010/main" val="22811338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E5BCB68-5937-4E01-BF4B-7CBC2AF58B0B}" type="datetimeFigureOut">
              <a:rPr lang="en-US" smtClean="0"/>
              <a:t>7/25/2017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E1AB7CFF-D1F8-4451-A1D5-4216131D9034}" type="slidenum">
              <a:rPr lang="en-US" smtClean="0"/>
              <a:t>‹#›</a:t>
            </a:fld>
            <a:endParaRPr lang="en-US"/>
          </a:p>
        </p:txBody>
      </p:sp>
    </p:spTree>
    <p:extLst>
      <p:ext uri="{BB962C8B-B14F-4D97-AF65-F5344CB8AC3E}">
        <p14:creationId xmlns:p14="http://schemas.microsoft.com/office/powerpoint/2010/main" val="10656548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bg>
      <p:bgPr>
        <a:gradFill>
          <a:gsLst>
            <a:gs pos="0">
              <a:schemeClr val="bg2"/>
            </a:gs>
            <a:gs pos="100000">
              <a:schemeClr val="accent1"/>
            </a:gs>
          </a:gsLst>
          <a:lin ang="5400000" scaled="0"/>
        </a:gradFill>
        <a:effectLst/>
      </p:bgPr>
    </p:bg>
    <p:spTree>
      <p:nvGrpSpPr>
        <p:cNvPr id="1" name=""/>
        <p:cNvGrpSpPr/>
        <p:nvPr/>
      </p:nvGrpSpPr>
      <p:grpSpPr>
        <a:xfrm>
          <a:off x="0" y="0"/>
          <a:ext cx="0" cy="0"/>
          <a:chOff x="0" y="0"/>
          <a:chExt cx="0" cy="0"/>
        </a:xfrm>
      </p:grpSpPr>
      <p:pic>
        <p:nvPicPr>
          <p:cNvPr id="7"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5450" y="323850"/>
            <a:ext cx="9413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ubtitle 2"/>
          <p:cNvSpPr>
            <a:spLocks noGrp="1"/>
          </p:cNvSpPr>
          <p:nvPr>
            <p:ph type="subTitle" idx="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en-US"/>
              <a:t>Click to edit Master title style</a:t>
            </a:r>
            <a:endParaRPr lang="en-US" dirty="0"/>
          </a:p>
        </p:txBody>
      </p:sp>
      <p:pic>
        <p:nvPicPr>
          <p:cNvPr id="8" name="Picture 2"/>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l="23941" b="23664"/>
          <a:stretch/>
        </p:blipFill>
        <p:spPr bwMode="auto">
          <a:xfrm>
            <a:off x="1457324" y="400352"/>
            <a:ext cx="3119179" cy="520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625095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339976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915" y="3209550"/>
            <a:ext cx="4684867" cy="288131"/>
          </a:xfrm>
          <a:prstGeom prst="rect">
            <a:avLst/>
          </a:prstGeom>
        </p:spPr>
        <p:txBody>
          <a:bodyPr vert="horz" lIns="68574" tIns="34288" rIns="68574" bIns="34288" rtlCol="0">
            <a:noAutofit/>
          </a:bodyPr>
          <a:lstStyle>
            <a:lvl1pPr marL="0" indent="0" algn="l" defTabSz="685748" rtl="0" eaLnBrk="1" latinLnBrk="0" hangingPunct="1">
              <a:lnSpc>
                <a:spcPct val="95000"/>
              </a:lnSpc>
              <a:spcBef>
                <a:spcPts val="1080"/>
              </a:spcBef>
              <a:buClr>
                <a:srgbClr val="92D050"/>
              </a:buClr>
              <a:buSzPct val="90000"/>
              <a:buFont typeface="Arial" pitchFamily="34" charset="0"/>
              <a:buNone/>
              <a:tabLst/>
              <a:defRPr lang="en-US" sz="1800" kern="1200" baseline="0" dirty="0">
                <a:solidFill>
                  <a:schemeClr val="tx1"/>
                </a:solidFill>
                <a:latin typeface="+mj-lt"/>
                <a:ea typeface="+mn-ea"/>
                <a:cs typeface="+mn-cs"/>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pPr lvl="0"/>
            <a:r>
              <a:rPr lang="en-US"/>
              <a:t>Click to edit Master subtitle style</a:t>
            </a:r>
            <a:endParaRPr lang="en-US" dirty="0"/>
          </a:p>
        </p:txBody>
      </p:sp>
      <p:sp>
        <p:nvSpPr>
          <p:cNvPr id="2" name="Title 1"/>
          <p:cNvSpPr>
            <a:spLocks noGrp="1"/>
          </p:cNvSpPr>
          <p:nvPr>
            <p:ph type="ctrTitle"/>
          </p:nvPr>
        </p:nvSpPr>
        <p:spPr>
          <a:xfrm>
            <a:off x="459525" y="2462027"/>
            <a:ext cx="4712557" cy="766763"/>
          </a:xfrm>
        </p:spPr>
        <p:txBody>
          <a:bodyPr lIns="61715" tIns="34288" rIns="61715" bIns="34288" rtlCol="0" anchor="b">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5200" b="0" kern="1200" spc="0" baseline="0" dirty="0">
                <a:solidFill>
                  <a:schemeClr val="accent1"/>
                </a:solidFill>
                <a:latin typeface="+mj-lt"/>
                <a:ea typeface="+mj-ea"/>
                <a:cs typeface="+mj-cs"/>
              </a:defRPr>
            </a:lvl1pPr>
          </a:lstStyle>
          <a:p>
            <a:r>
              <a:rPr lang="en-US"/>
              <a:t>Click to edit Master title style</a:t>
            </a:r>
            <a:endParaRPr lang="en-US" dirty="0"/>
          </a:p>
        </p:txBody>
      </p:sp>
      <p:sp>
        <p:nvSpPr>
          <p:cNvPr id="31" name="Picture Placeholder 30"/>
          <p:cNvSpPr>
            <a:spLocks noGrp="1"/>
          </p:cNvSpPr>
          <p:nvPr>
            <p:ph type="pic" sz="quarter" idx="10"/>
          </p:nvPr>
        </p:nvSpPr>
        <p:spPr>
          <a:xfrm>
            <a:off x="5540381" y="1438276"/>
            <a:ext cx="2676525" cy="2166938"/>
          </a:xfrm>
          <a:prstGeom prst="rect">
            <a:avLst/>
          </a:prstGeom>
        </p:spPr>
        <p:txBody>
          <a:bodyPr lIns="91420" tIns="45710" rIns="91420" bIns="45710" anchor="ctr" anchorCtr="1"/>
          <a:lstStyle>
            <a:lvl1pPr marL="0" indent="0" algn="ctr">
              <a:buNone/>
              <a:defRPr>
                <a:solidFill>
                  <a:schemeClr val="tx1"/>
                </a:solidFill>
                <a:latin typeface="+mj-lt"/>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429341204"/>
      </p:ext>
    </p:extLst>
  </p:cSld>
  <p:clrMapOvr>
    <a:masterClrMapping/>
  </p:clrMapOvr>
  <p:transition spd="slow">
    <p:wip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3_Segue">
    <p:bg>
      <p:bgPr>
        <a:gradFill rotWithShape="0">
          <a:gsLst>
            <a:gs pos="0">
              <a:schemeClr val="bg2"/>
            </a:gs>
            <a:gs pos="100000">
              <a:schemeClr val="accent1"/>
            </a:gs>
          </a:gsLst>
          <a:lin ang="5400000"/>
        </a:gradFill>
        <a:effectLst/>
      </p:bgPr>
    </p:bg>
    <p:spTree>
      <p:nvGrpSpPr>
        <p:cNvPr id="1" name=""/>
        <p:cNvGrpSpPr/>
        <p:nvPr/>
      </p:nvGrpSpPr>
      <p:grpSpPr>
        <a:xfrm>
          <a:off x="0" y="0"/>
          <a:ext cx="0" cy="0"/>
          <a:chOff x="0" y="0"/>
          <a:chExt cx="0" cy="0"/>
        </a:xfrm>
      </p:grpSpPr>
      <p:sp>
        <p:nvSpPr>
          <p:cNvPr id="3"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509F5890-BE05-4D5D-AADF-DD6FDB4C472B}" type="slidenum">
              <a:rPr lang="en-US" sz="600">
                <a:solidFill>
                  <a:srgbClr val="FFFFFF">
                    <a:alpha val="60000"/>
                  </a:srgbClr>
                </a:solidFill>
                <a:latin typeface="Arial"/>
                <a:cs typeface="CiscoSans Thin"/>
              </a:rPr>
              <a:pPr algn="r" defTabSz="610744" fontAlgn="auto">
                <a:spcBef>
                  <a:spcPts val="0"/>
                </a:spcBef>
                <a:spcAft>
                  <a:spcPts val="0"/>
                </a:spcAft>
                <a:defRPr/>
              </a:pPr>
              <a:t>‹#›</a:t>
            </a:fld>
            <a:endParaRPr lang="en-US" sz="600" dirty="0">
              <a:solidFill>
                <a:srgbClr val="FFFFFF">
                  <a:alpha val="60000"/>
                </a:srgbClr>
              </a:solidFill>
              <a:latin typeface="Arial"/>
              <a:cs typeface="CiscoSans Thin"/>
            </a:endParaRPr>
          </a:p>
        </p:txBody>
      </p:sp>
      <p:sp>
        <p:nvSpPr>
          <p:cNvPr id="4"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FFFFFF">
                    <a:alpha val="60000"/>
                  </a:srgbClr>
                </a:solidFill>
                <a:latin typeface="Arial"/>
                <a:cs typeface="CiscoSans Thin"/>
              </a:rPr>
              <a:t>© 2016  Cisco and/or its affiliates. All rights reserved.   Cisco Confidential</a:t>
            </a:r>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cs typeface="CiscoSans Thin"/>
              </a:defRPr>
            </a:lvl1pPr>
          </a:lstStyle>
          <a:p>
            <a:r>
              <a:rPr lang="en-US"/>
              <a:t>Click to edit Master title style</a:t>
            </a:r>
            <a:endParaRPr lang="en-US" dirty="0"/>
          </a:p>
        </p:txBody>
      </p:sp>
      <p:pic>
        <p:nvPicPr>
          <p:cNvPr id="10" name="Picture 2"/>
          <p:cNvPicPr>
            <a:picLocks noChangeAspect="1" noChangeArrowheads="1"/>
          </p:cNvPicPr>
          <p:nvPr userDrawn="1"/>
        </p:nvPicPr>
        <p:blipFill>
          <a:blip r:embed="rId2" cstate="screen">
            <a:alphaModFix amt="60000"/>
            <a:biLevel thresh="25000"/>
            <a:extLst>
              <a:ext uri="{28A0092B-C50C-407E-A947-70E740481C1C}">
                <a14:useLocalDpi xmlns:a14="http://schemas.microsoft.com/office/drawing/2010/main"/>
              </a:ext>
            </a:extLst>
          </a:blip>
          <a:stretch>
            <a:fillRect/>
          </a:stretch>
        </p:blipFill>
        <p:spPr bwMode="auto">
          <a:xfrm>
            <a:off x="477679" y="4625975"/>
            <a:ext cx="424180" cy="265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7595940"/>
      </p:ext>
    </p:extLst>
  </p:cSld>
  <p:clrMapOvr>
    <a:masterClrMapping/>
  </p:clrMapOvr>
  <p:transition spd="slow">
    <p:wip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4_Segue">
    <p:bg>
      <p:bgPr>
        <a:gradFill rotWithShape="0">
          <a:gsLst>
            <a:gs pos="0">
              <a:schemeClr val="bg2"/>
            </a:gs>
            <a:gs pos="100000">
              <a:schemeClr val="accent1"/>
            </a:gs>
          </a:gsLst>
          <a:lin ang="5400000"/>
        </a:gradFill>
        <a:effectLst/>
      </p:bgPr>
    </p:bg>
    <p:spTree>
      <p:nvGrpSpPr>
        <p:cNvPr id="1" name=""/>
        <p:cNvGrpSpPr/>
        <p:nvPr/>
      </p:nvGrpSpPr>
      <p:grpSpPr>
        <a:xfrm>
          <a:off x="0" y="0"/>
          <a:ext cx="0" cy="0"/>
          <a:chOff x="0" y="0"/>
          <a:chExt cx="0" cy="0"/>
        </a:xfrm>
      </p:grpSpPr>
      <p:sp>
        <p:nvSpPr>
          <p:cNvPr id="7"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509F5890-BE05-4D5D-AADF-DD6FDB4C472B}" type="slidenum">
              <a:rPr lang="en-US" sz="600">
                <a:solidFill>
                  <a:srgbClr val="FFFFFF">
                    <a:alpha val="60000"/>
                  </a:srgbClr>
                </a:solidFill>
                <a:latin typeface="Arial"/>
                <a:cs typeface="CiscoSans Thin"/>
              </a:rPr>
              <a:pPr algn="r" defTabSz="610744" fontAlgn="auto">
                <a:spcBef>
                  <a:spcPts val="0"/>
                </a:spcBef>
                <a:spcAft>
                  <a:spcPts val="0"/>
                </a:spcAft>
                <a:defRPr/>
              </a:pPr>
              <a:t>‹#›</a:t>
            </a:fld>
            <a:endParaRPr lang="en-US" sz="600" dirty="0">
              <a:solidFill>
                <a:srgbClr val="FFFFFF">
                  <a:alpha val="60000"/>
                </a:srgbClr>
              </a:solidFill>
              <a:latin typeface="Arial"/>
              <a:cs typeface="CiscoSans Thin"/>
            </a:endParaRPr>
          </a:p>
        </p:txBody>
      </p:sp>
      <p:sp>
        <p:nvSpPr>
          <p:cNvPr id="8"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FFFFFF">
                    <a:alpha val="60000"/>
                  </a:srgbClr>
                </a:solidFill>
                <a:latin typeface="Arial"/>
                <a:cs typeface="CiscoSans Thin"/>
              </a:rPr>
              <a:t>© 2016  Cisco and/or its affiliates. All rights reserved.   Cisco Confidential</a:t>
            </a:r>
          </a:p>
        </p:txBody>
      </p:sp>
      <p:pic>
        <p:nvPicPr>
          <p:cNvPr id="9" name="Picture 2"/>
          <p:cNvPicPr>
            <a:picLocks noChangeAspect="1" noChangeArrowheads="1"/>
          </p:cNvPicPr>
          <p:nvPr userDrawn="1"/>
        </p:nvPicPr>
        <p:blipFill>
          <a:blip r:embed="rId2" cstate="screen">
            <a:alphaModFix amt="60000"/>
            <a:biLevel thresh="25000"/>
            <a:extLst>
              <a:ext uri="{28A0092B-C50C-407E-A947-70E740481C1C}">
                <a14:useLocalDpi xmlns:a14="http://schemas.microsoft.com/office/drawing/2010/main"/>
              </a:ext>
            </a:extLst>
          </a:blip>
          <a:stretch>
            <a:fillRect/>
          </a:stretch>
        </p:blipFill>
        <p:spPr bwMode="auto">
          <a:xfrm>
            <a:off x="477679" y="4625975"/>
            <a:ext cx="424180" cy="265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4671492"/>
      </p:ext>
    </p:extLst>
  </p:cSld>
  <p:clrMapOvr>
    <a:masterClrMapping/>
  </p:clrMapOvr>
  <p:transition spd="slow">
    <p:wip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7"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256522772"/>
      </p:ext>
    </p:extLst>
  </p:cSld>
  <p:clrMapOvr>
    <a:masterClrMapping/>
  </p:clrMapOvr>
  <p:transition spd="slow">
    <p:wip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2"/>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330043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7766" y="1347788"/>
            <a:ext cx="8345488" cy="3168210"/>
          </a:xfrm>
          <a:prstGeom prst="rect">
            <a:avLst/>
          </a:prstGeom>
        </p:spPr>
        <p:txBody>
          <a:bodyPr lIns="91420" tIns="45710" rIns="91420" bIns="45710">
            <a:noAutofit/>
          </a:bodyPr>
          <a:lstStyle>
            <a:lvl1pPr marL="280928" indent="-223792">
              <a:lnSpc>
                <a:spcPct val="95000"/>
              </a:lnSpc>
              <a:spcBef>
                <a:spcPts val="1110"/>
              </a:spcBef>
              <a:buClr>
                <a:schemeClr val="tx2"/>
              </a:buClr>
              <a:buSzPct val="80000"/>
              <a:buFont typeface="Arial"/>
              <a:buChar char="•"/>
              <a:defRPr sz="3700" b="0" i="0">
                <a:solidFill>
                  <a:schemeClr val="tx2"/>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US"/>
              <a:t>Click to edit Master text styles</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1103511134"/>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7766" y="1347788"/>
            <a:ext cx="8345488"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chemeClr val="tx2"/>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US"/>
              <a:t>Click to edit Master text styles</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1922396699"/>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89660" y="895601"/>
            <a:ext cx="8398739"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chemeClr val="tx2"/>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US"/>
              <a:t>Click to edit Master text styles</a:t>
            </a:r>
          </a:p>
        </p:txBody>
      </p:sp>
    </p:spTree>
    <p:extLst>
      <p:ext uri="{BB962C8B-B14F-4D97-AF65-F5344CB8AC3E}">
        <p14:creationId xmlns:p14="http://schemas.microsoft.com/office/powerpoint/2010/main" val="721994352"/>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ulle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28639" y="876359"/>
            <a:ext cx="8259762" cy="3168210"/>
          </a:xfrm>
          <a:prstGeom prst="rect">
            <a:avLst/>
          </a:prstGeom>
        </p:spPr>
        <p:txBody>
          <a:bodyPr lIns="91420" tIns="45710" rIns="91420" bIns="45710">
            <a:noAutofit/>
          </a:bodyPr>
          <a:lstStyle>
            <a:lvl1pPr marL="212400" indent="-392400">
              <a:lnSpc>
                <a:spcPts val="4440"/>
              </a:lnSpc>
              <a:spcBef>
                <a:spcPts val="0"/>
              </a:spcBef>
              <a:buClr>
                <a:schemeClr val="tx2"/>
              </a:buClr>
              <a:buSzPct val="80000"/>
              <a:buFont typeface="Arial"/>
              <a:buChar char="•"/>
              <a:defRPr sz="3700" b="0" i="0">
                <a:solidFill>
                  <a:schemeClr val="tx2"/>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US"/>
              <a:t>Click to edit Master text styles</a:t>
            </a:r>
          </a:p>
        </p:txBody>
      </p:sp>
    </p:spTree>
    <p:extLst>
      <p:ext uri="{BB962C8B-B14F-4D97-AF65-F5344CB8AC3E}">
        <p14:creationId xmlns:p14="http://schemas.microsoft.com/office/powerpoint/2010/main" val="180565387"/>
      </p:ext>
    </p:extLst>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2301" y="1347788"/>
            <a:ext cx="8277344" cy="3168210"/>
          </a:xfrm>
          <a:prstGeom prst="rect">
            <a:avLst/>
          </a:prstGeom>
        </p:spPr>
        <p:txBody>
          <a:bodyPr lIns="91420" tIns="45710" rIns="91420" bIns="45710">
            <a:noAutofit/>
          </a:bodyPr>
          <a:lstStyle>
            <a:lvl1pPr marL="280928" indent="-223792">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50789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747558" indent="-171415">
              <a:buClr>
                <a:schemeClr val="tx2"/>
              </a:buClr>
              <a:buSzPct val="80000"/>
              <a:buFont typeface="Arial"/>
              <a:buChar char="•"/>
              <a:defRPr sz="1600" b="0" i="0">
                <a:solidFill>
                  <a:schemeClr val="tx2"/>
                </a:solidFill>
                <a:latin typeface="+mn-lt"/>
                <a:cs typeface="CiscoSans ExtraLight"/>
              </a:defRPr>
            </a:lvl3pPr>
            <a:lvl4pPr marL="911035" indent="-171415">
              <a:buClr>
                <a:schemeClr val="tx2"/>
              </a:buClr>
              <a:buSzPct val="80000"/>
              <a:buFont typeface="Arial"/>
              <a:buChar char="•"/>
              <a:defRPr sz="1400" b="0" i="0">
                <a:solidFill>
                  <a:schemeClr val="tx2"/>
                </a:solidFill>
                <a:latin typeface="+mn-lt"/>
                <a:cs typeface="CiscoSans ExtraLight"/>
              </a:defRPr>
            </a:lvl4pPr>
            <a:lvl5pPr marL="1082450" indent="-168240">
              <a:buClr>
                <a:schemeClr val="tx2"/>
              </a:buClr>
              <a:buSzPct val="80000"/>
              <a:buFont typeface="Arial"/>
              <a:buChar char="•"/>
              <a:defRPr sz="1200" b="0" i="0">
                <a:solidFill>
                  <a:schemeClr val="tx2"/>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292168126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_Chart_and_Text">
    <p:spTree>
      <p:nvGrpSpPr>
        <p:cNvPr id="1" name=""/>
        <p:cNvGrpSpPr/>
        <p:nvPr/>
      </p:nvGrpSpPr>
      <p:grpSpPr>
        <a:xfrm>
          <a:off x="0" y="0"/>
          <a:ext cx="0" cy="0"/>
          <a:chOff x="0" y="0"/>
          <a:chExt cx="0" cy="0"/>
        </a:xfrm>
      </p:grpSpPr>
      <p:sp>
        <p:nvSpPr>
          <p:cNvPr id="10" name="Text Placeholder 17"/>
          <p:cNvSpPr>
            <a:spLocks noGrp="1"/>
          </p:cNvSpPr>
          <p:nvPr>
            <p:ph type="body" sz="quarter" idx="11"/>
          </p:nvPr>
        </p:nvSpPr>
        <p:spPr>
          <a:xfrm>
            <a:off x="437766" y="1349456"/>
            <a:ext cx="4007001" cy="3040773"/>
          </a:xfrm>
          <a:prstGeom prst="rect">
            <a:avLst/>
          </a:prstGeom>
        </p:spPr>
        <p:txBody>
          <a:bodyPr lIns="91420" tIns="45710" rIns="91420" bIns="45710" anchor="ctr" anchorCtr="0">
            <a:noAutofit/>
          </a:bodyPr>
          <a:lstStyle>
            <a:lvl1pPr marL="0" indent="0">
              <a:buNone/>
              <a:defRPr sz="24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3" name="Chart Placeholder 2"/>
          <p:cNvSpPr>
            <a:spLocks noGrp="1"/>
          </p:cNvSpPr>
          <p:nvPr>
            <p:ph type="chart" sz="quarter" idx="12"/>
          </p:nvPr>
        </p:nvSpPr>
        <p:spPr>
          <a:xfrm>
            <a:off x="4709908" y="1349374"/>
            <a:ext cx="4073346" cy="3039397"/>
          </a:xfrm>
          <a:prstGeom prst="rect">
            <a:avLst/>
          </a:prstGeom>
        </p:spPr>
        <p:txBody>
          <a:bodyPr vert="horz" lIns="91420" tIns="45710" rIns="91420" bIns="45710">
            <a:noAutofit/>
          </a:bodyPr>
          <a:lstStyle>
            <a:lvl1pPr marL="0" indent="0" algn="ctr">
              <a:buNone/>
              <a:defRPr sz="2000">
                <a:solidFill>
                  <a:srgbClr val="004C69"/>
                </a:solidFill>
                <a:latin typeface="+mn-lt"/>
                <a:cs typeface="CiscoSans ExtraLight"/>
              </a:defRPr>
            </a:lvl1pPr>
          </a:lstStyle>
          <a:p>
            <a:pPr lvl="0"/>
            <a:r>
              <a:rPr lang="en-US" noProof="0" smtClean="0"/>
              <a:t>Click icon to add chart</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879390754"/>
      </p:ext>
    </p:extLst>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quarter" idx="11"/>
          </p:nvPr>
        </p:nvSpPr>
        <p:spPr>
          <a:xfrm>
            <a:off x="4564794" y="1347788"/>
            <a:ext cx="4218460"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baseline="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1982917330"/>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cxnSp>
        <p:nvCxnSpPr>
          <p:cNvPr id="6" name="Straight Connector 5"/>
          <p:cNvCxnSpPr/>
          <p:nvPr/>
        </p:nvCxnSpPr>
        <p:spPr>
          <a:xfrm>
            <a:off x="4565650" y="609600"/>
            <a:ext cx="0" cy="3984625"/>
          </a:xfrm>
          <a:prstGeom prst="line">
            <a:avLst/>
          </a:prstGeom>
          <a:ln w="38100" cap="flat"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7928" y="302505"/>
            <a:ext cx="3715995" cy="826447"/>
          </a:xfrm>
          <a:prstGeom prst="rect">
            <a:avLst/>
          </a:prstGeom>
        </p:spPr>
        <p:txBody>
          <a:bodyPr lIns="61712" tIns="34286" rIns="61712" bIns="34286" rtlCol="0">
            <a:noAutofit/>
          </a:bodyPr>
          <a:lstStyle>
            <a:lvl1pPr algn="l" defTabSz="685720" rtl="0" eaLnBrk="1" latinLnBrk="0" hangingPunct="1">
              <a:lnSpc>
                <a:spcPct val="80000"/>
              </a:lnSpc>
              <a:spcBef>
                <a:spcPct val="0"/>
              </a:spcBef>
              <a:buNone/>
              <a:defRPr lang="en-US" sz="3200" b="0" i="0" kern="1200" spc="-75" baseline="0" dirty="0" smtClean="0">
                <a:solidFill>
                  <a:schemeClr val="tx2"/>
                </a:solidFill>
                <a:latin typeface="+mj-lt"/>
                <a:ea typeface="+mj-ea"/>
                <a:cs typeface="CiscoSans Thin"/>
              </a:defRPr>
            </a:lvl1pPr>
          </a:lstStyle>
          <a:p>
            <a:r>
              <a:rPr lang="en-US"/>
              <a:t>Click to edit Master title style</a:t>
            </a:r>
            <a:endParaRPr lang="en-US" dirty="0"/>
          </a:p>
        </p:txBody>
      </p:sp>
      <p:sp>
        <p:nvSpPr>
          <p:cNvPr id="16" name="Text Placeholder 15"/>
          <p:cNvSpPr>
            <a:spLocks noGrp="1"/>
          </p:cNvSpPr>
          <p:nvPr>
            <p:ph type="body" sz="quarter" idx="13"/>
          </p:nvPr>
        </p:nvSpPr>
        <p:spPr>
          <a:xfrm>
            <a:off x="4905964" y="302506"/>
            <a:ext cx="3715995" cy="826446"/>
          </a:xfrm>
          <a:prstGeom prst="rect">
            <a:avLst/>
          </a:prstGeom>
        </p:spPr>
        <p:txBody>
          <a:bodyPr lIns="91420" tIns="45710" rIns="91420" bIns="45710" anchor="ctr"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lang="en-US" sz="3200" b="0" i="0" kern="1200" spc="-75" baseline="0" dirty="0">
                <a:solidFill>
                  <a:schemeClr val="tx2"/>
                </a:solidFill>
                <a:latin typeface="+mj-lt"/>
                <a:ea typeface="+mj-ea"/>
                <a:cs typeface="CiscoSans Thin"/>
              </a:defRPr>
            </a:lvl1pPr>
          </a:lstStyle>
          <a:p>
            <a:pPr lvl="0"/>
            <a:r>
              <a:rPr lang="en-US"/>
              <a:t>Click to edit Master text styles</a:t>
            </a:r>
          </a:p>
        </p:txBody>
      </p:sp>
      <p:sp>
        <p:nvSpPr>
          <p:cNvPr id="8" name="Text Placeholder 3"/>
          <p:cNvSpPr>
            <a:spLocks noGrp="1"/>
          </p:cNvSpPr>
          <p:nvPr>
            <p:ph type="body" sz="quarter" idx="10"/>
          </p:nvPr>
        </p:nvSpPr>
        <p:spPr>
          <a:xfrm>
            <a:off x="467928"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3"/>
          <p:cNvSpPr>
            <a:spLocks noGrp="1"/>
          </p:cNvSpPr>
          <p:nvPr>
            <p:ph type="body" sz="quarter" idx="14"/>
          </p:nvPr>
        </p:nvSpPr>
        <p:spPr>
          <a:xfrm>
            <a:off x="4905964"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383765"/>
      </p:ext>
    </p:extLst>
  </p:cSld>
  <p:clrMapOvr>
    <a:masterClrMapping/>
  </p:clrMapOvr>
  <p:transition spd="med">
    <p:fade/>
  </p:transition>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cxnSp>
        <p:nvCxnSpPr>
          <p:cNvPr id="8" name="Straight Connector 7"/>
          <p:cNvCxnSpPr/>
          <p:nvPr/>
        </p:nvCxnSpPr>
        <p:spPr>
          <a:xfrm>
            <a:off x="3070225" y="609600"/>
            <a:ext cx="0" cy="3984625"/>
          </a:xfrm>
          <a:prstGeom prst="line">
            <a:avLst/>
          </a:prstGeom>
          <a:ln w="38100" cap="flat"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37263" y="609600"/>
            <a:ext cx="0" cy="3984625"/>
          </a:xfrm>
          <a:prstGeom prst="line">
            <a:avLst/>
          </a:prstGeom>
          <a:ln w="38100" cap="flat"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7"/>
          </p:nvPr>
        </p:nvSpPr>
        <p:spPr>
          <a:xfrm>
            <a:off x="461963" y="22831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chemeClr val="tx2"/>
                </a:solidFill>
                <a:effectLst/>
                <a:uLnTx/>
                <a:uFillTx/>
                <a:latin typeface="+mj-lt"/>
                <a:ea typeface="+mj-ea"/>
                <a:cs typeface="CiscoSans Thin"/>
              </a:defRPr>
            </a:lvl1pPr>
          </a:lstStyle>
          <a:p>
            <a:pPr lvl="0"/>
            <a:r>
              <a:rPr lang="en-US"/>
              <a:t>Click to edit Master text styles</a:t>
            </a:r>
          </a:p>
        </p:txBody>
      </p:sp>
      <p:sp>
        <p:nvSpPr>
          <p:cNvPr id="10" name="Text Placeholder 17"/>
          <p:cNvSpPr>
            <a:spLocks noGrp="1"/>
          </p:cNvSpPr>
          <p:nvPr>
            <p:ph type="body" sz="quarter" idx="22"/>
          </p:nvPr>
        </p:nvSpPr>
        <p:spPr>
          <a:xfrm>
            <a:off x="3377728" y="22783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chemeClr val="tx2"/>
                </a:solidFill>
                <a:effectLst/>
                <a:uLnTx/>
                <a:uFillTx/>
                <a:latin typeface="+mj-lt"/>
                <a:ea typeface="+mj-ea"/>
                <a:cs typeface="CiscoSans Thin"/>
              </a:defRPr>
            </a:lvl1pPr>
          </a:lstStyle>
          <a:p>
            <a:pPr lvl="0"/>
            <a:r>
              <a:rPr lang="en-US"/>
              <a:t>Click to edit Master text styles</a:t>
            </a:r>
          </a:p>
        </p:txBody>
      </p:sp>
      <p:sp>
        <p:nvSpPr>
          <p:cNvPr id="14" name="Text Placeholder 17"/>
          <p:cNvSpPr>
            <a:spLocks noGrp="1"/>
          </p:cNvSpPr>
          <p:nvPr>
            <p:ph type="body" sz="quarter" idx="24"/>
          </p:nvPr>
        </p:nvSpPr>
        <p:spPr>
          <a:xfrm>
            <a:off x="6354813" y="22047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chemeClr val="tx2"/>
                </a:solidFill>
                <a:effectLst/>
                <a:uLnTx/>
                <a:uFillTx/>
                <a:latin typeface="+mj-lt"/>
                <a:ea typeface="+mj-ea"/>
                <a:cs typeface="CiscoSans Thin"/>
              </a:defRPr>
            </a:lvl1pPr>
          </a:lstStyle>
          <a:p>
            <a:pPr lvl="0"/>
            <a:r>
              <a:rPr lang="en-US"/>
              <a:t>Click to edit Master text styles</a:t>
            </a:r>
          </a:p>
        </p:txBody>
      </p:sp>
      <p:sp>
        <p:nvSpPr>
          <p:cNvPr id="13" name="Text Placeholder 3"/>
          <p:cNvSpPr>
            <a:spLocks noGrp="1"/>
          </p:cNvSpPr>
          <p:nvPr>
            <p:ph type="body" sz="quarter" idx="11"/>
          </p:nvPr>
        </p:nvSpPr>
        <p:spPr>
          <a:xfrm>
            <a:off x="461963" y="1201094"/>
            <a:ext cx="2337110" cy="3314904"/>
          </a:xfrm>
          <a:prstGeom prst="rect">
            <a:avLst/>
          </a:prstGeom>
        </p:spPr>
        <p:txBody>
          <a:bodyPr lIns="91420" tIns="45710" rIns="91420" bIns="45710">
            <a:noAutofit/>
          </a:bodyPr>
          <a:lstStyle>
            <a:lvl1pPr marL="233316" indent="-171415">
              <a:lnSpc>
                <a:spcPct val="95000"/>
              </a:lnSpc>
              <a:spcBef>
                <a:spcPts val="1110"/>
              </a:spcBef>
              <a:buClr>
                <a:schemeClr val="tx2"/>
              </a:buClr>
              <a:buSzPct val="80000"/>
              <a:buFont typeface="Arial"/>
              <a:buChar char="•"/>
              <a:defRPr sz="1600" b="0" i="0" baseline="0">
                <a:solidFill>
                  <a:schemeClr val="tx2"/>
                </a:solidFill>
                <a:latin typeface="+mn-lt"/>
                <a:cs typeface="CiscoSans ExtraLight"/>
              </a:defRPr>
            </a:lvl1pPr>
            <a:lvl2pPr>
              <a:lnSpc>
                <a:spcPct val="95000"/>
              </a:lnSpc>
              <a:spcBef>
                <a:spcPts val="450"/>
              </a:spcBef>
              <a:buClr>
                <a:schemeClr val="tx2"/>
              </a:buClr>
              <a:buSzPct val="80000"/>
              <a:defRPr b="0" i="0">
                <a:solidFill>
                  <a:schemeClr val="tx2"/>
                </a:solidFill>
                <a:latin typeface="+mn-lt"/>
                <a:cs typeface="CiscoSans ExtraLight"/>
              </a:defRPr>
            </a:lvl2pPr>
            <a:lvl3pPr marL="431910" indent="-171415">
              <a:buClr>
                <a:schemeClr val="tx2"/>
              </a:buClr>
              <a:buSzPct val="80000"/>
              <a:buFont typeface="Arial"/>
              <a:buChar char="•"/>
              <a:defRPr sz="1200" b="0" i="0">
                <a:solidFill>
                  <a:schemeClr val="tx2"/>
                </a:solidFill>
                <a:latin typeface="+mn-lt"/>
                <a:cs typeface="CiscoSans ExtraLight"/>
              </a:defRPr>
            </a:lvl3pPr>
            <a:lvl4pPr>
              <a:buClr>
                <a:schemeClr val="tx2"/>
              </a:buClr>
              <a:buSzPct val="80000"/>
              <a:defRPr b="0" i="0">
                <a:solidFill>
                  <a:schemeClr val="tx2"/>
                </a:solidFill>
                <a:latin typeface="+mn-lt"/>
                <a:cs typeface="CiscoSans ExtraLight"/>
              </a:defRPr>
            </a:lvl4pPr>
            <a:lvl5pPr>
              <a:buClr>
                <a:schemeClr val="tx2"/>
              </a:buClr>
              <a:buSzPct val="80000"/>
              <a:defRPr b="0" i="0">
                <a:solidFill>
                  <a:schemeClr val="tx2"/>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6"/>
          </p:nvPr>
        </p:nvSpPr>
        <p:spPr>
          <a:xfrm>
            <a:off x="3377728"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2"/>
              </a:buClr>
              <a:buSzPct val="80000"/>
              <a:buFont typeface="Arial"/>
              <a:buChar char="•"/>
              <a:defRPr sz="1600" b="0" i="0" baseline="0">
                <a:solidFill>
                  <a:schemeClr val="tx2"/>
                </a:solidFill>
                <a:latin typeface="+mn-lt"/>
                <a:cs typeface="CiscoSans ExtraLight"/>
              </a:defRPr>
            </a:lvl1pPr>
            <a:lvl2pPr>
              <a:lnSpc>
                <a:spcPct val="95000"/>
              </a:lnSpc>
              <a:spcBef>
                <a:spcPts val="450"/>
              </a:spcBef>
              <a:buClr>
                <a:schemeClr val="tx2"/>
              </a:buClr>
              <a:buSzPct val="80000"/>
              <a:defRPr b="0" i="0">
                <a:solidFill>
                  <a:schemeClr val="tx2"/>
                </a:solidFill>
                <a:latin typeface="+mn-lt"/>
                <a:cs typeface="CiscoSans ExtraLight"/>
              </a:defRPr>
            </a:lvl2pPr>
            <a:lvl3pPr marL="431910" indent="-171415">
              <a:buClr>
                <a:schemeClr val="tx2"/>
              </a:buClr>
              <a:buSzPct val="80000"/>
              <a:buFont typeface="Arial"/>
              <a:buChar char="•"/>
              <a:defRPr sz="1200" b="0" i="0">
                <a:solidFill>
                  <a:schemeClr val="tx2"/>
                </a:solidFill>
                <a:latin typeface="+mn-lt"/>
                <a:cs typeface="CiscoSans ExtraLight"/>
              </a:defRPr>
            </a:lvl3pPr>
            <a:lvl4pPr>
              <a:buClr>
                <a:schemeClr val="tx2"/>
              </a:buClr>
              <a:buSzPct val="80000"/>
              <a:defRPr b="0" i="0">
                <a:solidFill>
                  <a:schemeClr val="tx2"/>
                </a:solidFill>
                <a:latin typeface="+mn-lt"/>
                <a:cs typeface="CiscoSans ExtraLight"/>
              </a:defRPr>
            </a:lvl4pPr>
            <a:lvl5pPr>
              <a:buClr>
                <a:schemeClr val="tx2"/>
              </a:buClr>
              <a:buSzPct val="80000"/>
              <a:defRPr b="0" i="0">
                <a:solidFill>
                  <a:schemeClr val="tx2"/>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3"/>
          <p:cNvSpPr>
            <a:spLocks noGrp="1"/>
          </p:cNvSpPr>
          <p:nvPr>
            <p:ph type="body" sz="quarter" idx="27"/>
          </p:nvPr>
        </p:nvSpPr>
        <p:spPr>
          <a:xfrm>
            <a:off x="6354812"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2"/>
              </a:buClr>
              <a:buSzPct val="80000"/>
              <a:buFont typeface="Arial"/>
              <a:buChar char="•"/>
              <a:defRPr sz="1600" b="0" i="0" baseline="0">
                <a:solidFill>
                  <a:schemeClr val="tx2"/>
                </a:solidFill>
                <a:latin typeface="+mn-lt"/>
                <a:cs typeface="CiscoSans ExtraLight"/>
              </a:defRPr>
            </a:lvl1pPr>
            <a:lvl2pPr>
              <a:lnSpc>
                <a:spcPct val="95000"/>
              </a:lnSpc>
              <a:spcBef>
                <a:spcPts val="450"/>
              </a:spcBef>
              <a:buClr>
                <a:schemeClr val="tx2"/>
              </a:buClr>
              <a:buSzPct val="80000"/>
              <a:defRPr b="0" i="0">
                <a:solidFill>
                  <a:schemeClr val="tx2"/>
                </a:solidFill>
                <a:latin typeface="+mn-lt"/>
                <a:cs typeface="CiscoSans ExtraLight"/>
              </a:defRPr>
            </a:lvl2pPr>
            <a:lvl3pPr marL="431910" indent="-171415">
              <a:buClr>
                <a:schemeClr val="tx2"/>
              </a:buClr>
              <a:buSzPct val="80000"/>
              <a:buFont typeface="Arial"/>
              <a:buChar char="•"/>
              <a:defRPr sz="1200" b="0" i="0">
                <a:solidFill>
                  <a:schemeClr val="tx2"/>
                </a:solidFill>
                <a:latin typeface="+mn-lt"/>
                <a:cs typeface="CiscoSans ExtraLight"/>
              </a:defRPr>
            </a:lvl3pPr>
            <a:lvl4pPr>
              <a:buClr>
                <a:schemeClr val="tx2"/>
              </a:buClr>
              <a:buSzPct val="80000"/>
              <a:defRPr b="0" i="0">
                <a:solidFill>
                  <a:schemeClr val="tx2"/>
                </a:solidFill>
                <a:latin typeface="+mn-lt"/>
                <a:cs typeface="CiscoSans ExtraLight"/>
              </a:defRPr>
            </a:lvl4pPr>
            <a:lvl5pPr>
              <a:buClr>
                <a:schemeClr val="tx2"/>
              </a:buClr>
              <a:buSzPct val="80000"/>
              <a:defRPr b="0" i="0">
                <a:solidFill>
                  <a:schemeClr val="tx2"/>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3301280"/>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6" name="Rounded Rectangle 5"/>
          <p:cNvSpPr/>
          <p:nvPr/>
        </p:nvSpPr>
        <p:spPr>
          <a:xfrm>
            <a:off x="5070475" y="1330325"/>
            <a:ext cx="3713163" cy="3101975"/>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fontAlgn="auto">
              <a:spcBef>
                <a:spcPts val="0"/>
              </a:spcBef>
              <a:spcAft>
                <a:spcPts val="0"/>
              </a:spcAft>
              <a:defRPr/>
            </a:pPr>
            <a:endParaRPr lang="en-US">
              <a:solidFill>
                <a:srgbClr val="58585B"/>
              </a:solidFill>
            </a:endParaRPr>
          </a:p>
        </p:txBody>
      </p:sp>
      <p:sp>
        <p:nvSpPr>
          <p:cNvPr id="12" name="Text Placeholder 11"/>
          <p:cNvSpPr>
            <a:spLocks noGrp="1"/>
          </p:cNvSpPr>
          <p:nvPr>
            <p:ph type="body" sz="quarter" idx="11"/>
          </p:nvPr>
        </p:nvSpPr>
        <p:spPr>
          <a:xfrm>
            <a:off x="5148706" y="1481751"/>
            <a:ext cx="3375912" cy="1659018"/>
          </a:xfrm>
          <a:prstGeom prst="rect">
            <a:avLst/>
          </a:prstGeom>
        </p:spPr>
        <p:txBody>
          <a:bodyPr lIns="91420" tIns="45710" rIns="91420" bIns="45710">
            <a:noAutofit/>
          </a:bodyPr>
          <a:lstStyle>
            <a:lvl1pPr marL="85718" indent="-85718" algn="l" defTabSz="685720" rtl="0" eaLnBrk="1" latinLnBrk="0" hangingPunct="1">
              <a:lnSpc>
                <a:spcPct val="90000"/>
              </a:lnSpc>
              <a:spcBef>
                <a:spcPts val="0"/>
              </a:spcBef>
              <a:buNone/>
              <a:defRPr lang="en-US" sz="1500" kern="1200" baseline="0" dirty="0" smtClean="0">
                <a:solidFill>
                  <a:schemeClr val="tx2"/>
                </a:solidFill>
                <a:latin typeface="+mn-lt"/>
                <a:ea typeface="+mn-ea"/>
                <a:cs typeface="CiscoSans ExtraLight"/>
              </a:defRPr>
            </a:lvl1pPr>
            <a:lvl2pPr marL="85718" indent="-85718" algn="l" defTabSz="685720" rtl="0" eaLnBrk="1" latinLnBrk="0" hangingPunct="1">
              <a:defRPr lang="en-US" sz="1500" kern="1200" dirty="0" smtClean="0">
                <a:solidFill>
                  <a:schemeClr val="accent2"/>
                </a:solidFill>
                <a:latin typeface="Ciscolight" pitchFamily="2" charset="0"/>
                <a:ea typeface="+mn-ea"/>
                <a:cs typeface="+mn-cs"/>
              </a:defRPr>
            </a:lvl2pPr>
            <a:lvl3pPr marL="85718" indent="-85718" algn="l" defTabSz="685720" rtl="0" eaLnBrk="1" latinLnBrk="0" hangingPunct="1">
              <a:defRPr lang="en-US" sz="1500" kern="1200" dirty="0" smtClean="0">
                <a:solidFill>
                  <a:schemeClr val="accent2"/>
                </a:solidFill>
                <a:latin typeface="Ciscolight" pitchFamily="2" charset="0"/>
                <a:ea typeface="+mn-ea"/>
                <a:cs typeface="+mn-cs"/>
              </a:defRPr>
            </a:lvl3pPr>
            <a:lvl4pPr marL="85718" indent="-85718" algn="l" defTabSz="685720" rtl="0" eaLnBrk="1" latinLnBrk="0" hangingPunct="1">
              <a:defRPr lang="en-US" sz="1500" kern="1200" dirty="0" smtClean="0">
                <a:solidFill>
                  <a:schemeClr val="accent2"/>
                </a:solidFill>
                <a:latin typeface="Ciscolight" pitchFamily="2" charset="0"/>
                <a:ea typeface="+mn-ea"/>
                <a:cs typeface="+mn-cs"/>
              </a:defRPr>
            </a:lvl4pPr>
            <a:lvl5pPr marL="85718" indent="-85718" algn="l" defTabSz="685720" rtl="0" eaLnBrk="1" latinLnBrk="0" hangingPunct="1">
              <a:defRPr lang="en-US" sz="1500" kern="1200" dirty="0" smtClean="0">
                <a:solidFill>
                  <a:schemeClr val="accent2"/>
                </a:solidFill>
                <a:latin typeface="Ciscolight" pitchFamily="2" charset="0"/>
                <a:ea typeface="+mn-ea"/>
                <a:cs typeface="+mn-cs"/>
              </a:defRPr>
            </a:lvl5pPr>
          </a:lstStyle>
          <a:p>
            <a:pPr lvl="0"/>
            <a:r>
              <a:rPr lang="en-US"/>
              <a:t>Click to edit Master text styles</a:t>
            </a:r>
          </a:p>
        </p:txBody>
      </p:sp>
      <p:sp>
        <p:nvSpPr>
          <p:cNvPr id="19" name="Text Placeholder 18"/>
          <p:cNvSpPr>
            <a:spLocks noGrp="1"/>
          </p:cNvSpPr>
          <p:nvPr>
            <p:ph type="body" sz="quarter" idx="14"/>
          </p:nvPr>
        </p:nvSpPr>
        <p:spPr>
          <a:xfrm>
            <a:off x="5148706" y="3552444"/>
            <a:ext cx="3506245" cy="253746"/>
          </a:xfrm>
          <a:prstGeom prst="rect">
            <a:avLst/>
          </a:prstGeom>
        </p:spPr>
        <p:txBody>
          <a:bodyPr lIns="91420" tIns="45710" rIns="91420" bIns="45710">
            <a:noAutofit/>
          </a:bodyPr>
          <a:lstStyle>
            <a:lvl1pPr marL="0" indent="0">
              <a:buClr>
                <a:schemeClr val="tx2"/>
              </a:buClr>
              <a:buFontTx/>
              <a:buNone/>
              <a:defRPr sz="1200">
                <a:solidFill>
                  <a:schemeClr val="tx2"/>
                </a:solidFill>
                <a:latin typeface="+mn-lt"/>
                <a:cs typeface="CiscoSans ExtraLight"/>
              </a:defRPr>
            </a:lvl1pPr>
          </a:lstStyle>
          <a:p>
            <a:pPr lvl="0"/>
            <a:r>
              <a:rPr lang="en-US"/>
              <a:t>Click to edit Master text styles</a:t>
            </a:r>
          </a:p>
        </p:txBody>
      </p:sp>
      <p:sp>
        <p:nvSpPr>
          <p:cNvPr id="9" name="Text Placeholder 3"/>
          <p:cNvSpPr>
            <a:spLocks noGrp="1"/>
          </p:cNvSpPr>
          <p:nvPr>
            <p:ph type="body" sz="quarter" idx="10"/>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45710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628520" indent="-171415">
              <a:buClr>
                <a:schemeClr val="tx2"/>
              </a:buClr>
              <a:buSzPct val="80000"/>
              <a:buFont typeface="Arial"/>
              <a:buChar char="•"/>
              <a:defRPr sz="1600" b="0" i="0">
                <a:solidFill>
                  <a:schemeClr val="tx2"/>
                </a:solidFill>
                <a:latin typeface="+mn-lt"/>
                <a:cs typeface="CiscoSans ExtraLight"/>
              </a:defRPr>
            </a:lvl3pPr>
            <a:lvl4pPr marL="799934" indent="-171415">
              <a:buClr>
                <a:schemeClr val="tx2"/>
              </a:buClr>
              <a:buSzPct val="80000"/>
              <a:buFont typeface="Arial"/>
              <a:buChar char="•"/>
              <a:defRPr sz="1400" b="0" i="0">
                <a:solidFill>
                  <a:schemeClr val="tx2"/>
                </a:solidFill>
                <a:latin typeface="+mn-lt"/>
                <a:cs typeface="CiscoSans ExtraLight"/>
              </a:defRPr>
            </a:lvl4pPr>
            <a:lvl5pPr marL="971347" indent="-171415">
              <a:buClr>
                <a:schemeClr val="tx2"/>
              </a:buClr>
              <a:buSzPct val="80000"/>
              <a:buFont typeface="Arial"/>
              <a:buChar char="•"/>
              <a:defRPr sz="1200" b="0" i="0">
                <a:solidFill>
                  <a:schemeClr val="tx2"/>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654420968"/>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3038006414"/>
      </p:ext>
    </p:extLst>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2"/>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600" b="0" i="1"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572855993"/>
      </p:ext>
    </p:extLst>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cxnSp>
        <p:nvCxnSpPr>
          <p:cNvPr id="5" name="Straight Connector 4"/>
          <p:cNvCxnSpPr/>
          <p:nvPr/>
        </p:nvCxnSpPr>
        <p:spPr>
          <a:xfrm>
            <a:off x="4610100" y="609600"/>
            <a:ext cx="0" cy="3984625"/>
          </a:xfrm>
          <a:prstGeom prst="line">
            <a:avLst/>
          </a:prstGeom>
          <a:ln w="38100" cap="flat" cmpd="sng">
            <a:solidFill>
              <a:srgbClr val="004BAF"/>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p:nvPr>
        </p:nvSpPr>
        <p:spPr>
          <a:xfrm>
            <a:off x="463763" y="1439060"/>
            <a:ext cx="3820348" cy="2265389"/>
          </a:xfrm>
        </p:spPr>
        <p:txBody>
          <a:bodyPr lIns="61715" tIns="34288" rIns="61715" bIns="34288" rtlCol="0">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4500" b="0" kern="1200" spc="0" baseline="0" dirty="0">
                <a:solidFill>
                  <a:schemeClr val="accent1"/>
                </a:solidFill>
                <a:latin typeface="+mj-lt"/>
                <a:ea typeface="+mj-ea"/>
                <a:cs typeface="+mj-cs"/>
              </a:defRPr>
            </a:lvl1pPr>
          </a:lstStyle>
          <a:p>
            <a:r>
              <a:rPr lang="en-US"/>
              <a:t>Click to edit Master title style</a:t>
            </a:r>
            <a:endParaRPr lang="en-US" dirty="0"/>
          </a:p>
        </p:txBody>
      </p:sp>
      <p:sp>
        <p:nvSpPr>
          <p:cNvPr id="9" name="Text Placeholder 3"/>
          <p:cNvSpPr>
            <a:spLocks noGrp="1"/>
          </p:cNvSpPr>
          <p:nvPr>
            <p:ph type="body" sz="quarter" idx="11"/>
          </p:nvPr>
        </p:nvSpPr>
        <p:spPr>
          <a:xfrm>
            <a:off x="4922520" y="654518"/>
            <a:ext cx="3865880" cy="3840480"/>
          </a:xfrm>
          <a:prstGeom prst="rect">
            <a:avLst/>
          </a:prstGeom>
        </p:spPr>
        <p:txBody>
          <a:bodyPr lIns="91420" tIns="45710" rIns="91420" bIns="45710" anchor="ctr" anchorCtr="0">
            <a:noAutofit/>
          </a:bodyPr>
          <a:lstStyle>
            <a:lvl1pPr marL="0" indent="0">
              <a:buFontTx/>
              <a:buNone/>
              <a:defRPr sz="1600" baseline="0">
                <a:solidFill>
                  <a:schemeClr val="tx2"/>
                </a:solidFill>
                <a:latin typeface="+mn-lt"/>
              </a:defRPr>
            </a:lvl1pPr>
            <a:lvl2pPr>
              <a:defRPr sz="1500"/>
            </a:lvl2pPr>
            <a:lvl3pPr>
              <a:defRPr sz="1500"/>
            </a:lvl3pPr>
            <a:lvl4pPr>
              <a:defRPr sz="1500"/>
            </a:lvl4pPr>
            <a:lvl5pPr>
              <a:defRPr sz="1500"/>
            </a:lvl5pPr>
          </a:lstStyle>
          <a:p>
            <a:pPr lvl="0"/>
            <a:r>
              <a:rPr lang="en-US"/>
              <a:t>Click to edit Master text styles</a:t>
            </a:r>
          </a:p>
        </p:txBody>
      </p:sp>
    </p:spTree>
    <p:extLst>
      <p:ext uri="{BB962C8B-B14F-4D97-AF65-F5344CB8AC3E}">
        <p14:creationId xmlns:p14="http://schemas.microsoft.com/office/powerpoint/2010/main" val="2108965198"/>
      </p:ext>
    </p:extLst>
  </p:cSld>
  <p:clrMapOvr>
    <a:masterClrMapping/>
  </p:clrMapOvr>
  <p:transition spd="slow">
    <p:wip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437766" y="1347788"/>
            <a:ext cx="8345488" cy="2658728"/>
          </a:xfrm>
          <a:prstGeom prst="rect">
            <a:avLst/>
          </a:prstGeom>
        </p:spPr>
        <p:txBody>
          <a:bodyPr lIns="91420" tIns="45710" rIns="91420" bIns="45710">
            <a:noAutofit/>
          </a:bodyPr>
          <a:lstStyle>
            <a:lvl1pPr marL="0" indent="0" algn="ctr">
              <a:buNone/>
              <a:defRPr sz="2000" baseline="0">
                <a:solidFill>
                  <a:schemeClr val="tx2"/>
                </a:solidFill>
                <a:latin typeface="+mn-lt"/>
              </a:defRPr>
            </a:lvl1pPr>
          </a:lstStyle>
          <a:p>
            <a:pPr lvl="0"/>
            <a:r>
              <a:rPr lang="en-US" noProof="0"/>
              <a:t>Click icon to add table</a:t>
            </a:r>
            <a:endParaRPr lang="en-GB" noProof="0" dirty="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chemeClr val="tx2"/>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3200615086"/>
      </p:ext>
    </p:extLst>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437766" y="1349375"/>
            <a:ext cx="8345488" cy="2660650"/>
          </a:xfrm>
          <a:prstGeom prst="rect">
            <a:avLst/>
          </a:prstGeom>
        </p:spPr>
        <p:txBody>
          <a:bodyPr vert="horz" lIns="91420" tIns="45710" rIns="91420" bIns="45710">
            <a:noAutofit/>
          </a:bodyPr>
          <a:lstStyle>
            <a:lvl1pPr marL="0" indent="0" algn="ctr">
              <a:buNone/>
              <a:defRPr sz="2000" b="0" i="0">
                <a:solidFill>
                  <a:schemeClr val="tx2"/>
                </a:solidFill>
                <a:latin typeface="+mn-lt"/>
                <a:cs typeface="CiscoSans ExtraLight"/>
              </a:defRPr>
            </a:lvl1pPr>
          </a:lstStyle>
          <a:p>
            <a:pPr lvl="0"/>
            <a:r>
              <a:rPr lang="en-US" noProof="0"/>
              <a:t>Click icon to add chart</a:t>
            </a:r>
            <a:endParaRPr lang="en-US" noProof="0" dirty="0"/>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chemeClr val="tx2"/>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2518019783"/>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_Chart_and_Text">
    <p:spTree>
      <p:nvGrpSpPr>
        <p:cNvPr id="1" name=""/>
        <p:cNvGrpSpPr/>
        <p:nvPr/>
      </p:nvGrpSpPr>
      <p:grpSpPr>
        <a:xfrm>
          <a:off x="0" y="0"/>
          <a:ext cx="0" cy="0"/>
          <a:chOff x="0" y="0"/>
          <a:chExt cx="0" cy="0"/>
        </a:xfrm>
      </p:grpSpPr>
      <p:sp>
        <p:nvSpPr>
          <p:cNvPr id="10" name="Text Placeholder 17"/>
          <p:cNvSpPr>
            <a:spLocks noGrp="1"/>
          </p:cNvSpPr>
          <p:nvPr>
            <p:ph type="body" sz="quarter" idx="11"/>
          </p:nvPr>
        </p:nvSpPr>
        <p:spPr>
          <a:xfrm>
            <a:off x="437766" y="1349456"/>
            <a:ext cx="4007001" cy="3040773"/>
          </a:xfrm>
          <a:prstGeom prst="rect">
            <a:avLst/>
          </a:prstGeom>
        </p:spPr>
        <p:txBody>
          <a:bodyPr lIns="91420" tIns="45710" rIns="91420" bIns="45710"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3" name="Chart Placeholder 2"/>
          <p:cNvSpPr>
            <a:spLocks noGrp="1"/>
          </p:cNvSpPr>
          <p:nvPr>
            <p:ph type="chart" sz="quarter" idx="12"/>
          </p:nvPr>
        </p:nvSpPr>
        <p:spPr>
          <a:xfrm>
            <a:off x="4709908" y="1349374"/>
            <a:ext cx="4073346" cy="3039397"/>
          </a:xfrm>
          <a:prstGeom prst="rect">
            <a:avLst/>
          </a:prstGeom>
        </p:spPr>
        <p:txBody>
          <a:bodyPr vert="horz" lIns="91420" tIns="45710" rIns="91420" bIns="45710">
            <a:noAutofit/>
          </a:bodyPr>
          <a:lstStyle>
            <a:lvl1pPr marL="0" indent="0" algn="ctr">
              <a:buNone/>
              <a:defRPr sz="2000">
                <a:solidFill>
                  <a:schemeClr val="tx2"/>
                </a:solidFill>
                <a:latin typeface="+mn-lt"/>
                <a:cs typeface="CiscoSans ExtraLight"/>
              </a:defRPr>
            </a:lvl1pPr>
          </a:lstStyle>
          <a:p>
            <a:pPr lvl="0"/>
            <a:r>
              <a:rPr lang="en-US" noProof="0"/>
              <a:t>Click icon to add chart</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268632489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9009773"/>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ottom title_photo and text">
    <p:spTree>
      <p:nvGrpSpPr>
        <p:cNvPr id="1" name=""/>
        <p:cNvGrpSpPr/>
        <p:nvPr/>
      </p:nvGrpSpPr>
      <p:grpSpPr>
        <a:xfrm>
          <a:off x="0" y="0"/>
          <a:ext cx="0" cy="0"/>
          <a:chOff x="0" y="0"/>
          <a:chExt cx="0" cy="0"/>
        </a:xfrm>
      </p:grpSpPr>
      <p:sp>
        <p:nvSpPr>
          <p:cNvPr id="10" name="Text Placeholder 17"/>
          <p:cNvSpPr>
            <a:spLocks noGrp="1"/>
          </p:cNvSpPr>
          <p:nvPr>
            <p:ph type="body" sz="quarter" idx="11"/>
          </p:nvPr>
        </p:nvSpPr>
        <p:spPr>
          <a:xfrm>
            <a:off x="437766" y="1349354"/>
            <a:ext cx="4003995" cy="3040875"/>
          </a:xfrm>
          <a:prstGeom prst="rect">
            <a:avLst/>
          </a:prstGeom>
        </p:spPr>
        <p:txBody>
          <a:bodyPr lIns="91420" tIns="45710" rIns="91420" bIns="45710"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1" name="Picture Placeholder 2"/>
          <p:cNvSpPr>
            <a:spLocks noGrp="1"/>
          </p:cNvSpPr>
          <p:nvPr>
            <p:ph type="pic" sz="quarter" idx="10"/>
          </p:nvPr>
        </p:nvSpPr>
        <p:spPr>
          <a:xfrm>
            <a:off x="4708110" y="1349375"/>
            <a:ext cx="4075144" cy="3041208"/>
          </a:xfrm>
          <a:prstGeom prst="rect">
            <a:avLst/>
          </a:prstGeom>
        </p:spPr>
        <p:txBody>
          <a:bodyPr vert="horz" lIns="91420" tIns="45710" rIns="91420" bIns="45710">
            <a:noAutofit/>
          </a:bodyPr>
          <a:lstStyle>
            <a:lvl1pPr marL="0" indent="0" algn="ctr">
              <a:buNone/>
              <a:defRPr sz="2000" b="0" i="0">
                <a:solidFill>
                  <a:schemeClr val="tx2"/>
                </a:solidFill>
                <a:latin typeface="+mn-lt"/>
                <a:cs typeface="CiscoSans ExtraLight"/>
              </a:defRPr>
            </a:lvl1pPr>
          </a:lstStyle>
          <a:p>
            <a:pPr lvl="0"/>
            <a:r>
              <a:rPr lang="en-US" noProof="0"/>
              <a:t>Click icon to add picture</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321896028"/>
      </p:ext>
    </p:extLst>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Oval 8"/>
          <p:cNvSpPr/>
          <p:nvPr/>
        </p:nvSpPr>
        <p:spPr>
          <a:xfrm>
            <a:off x="6084888" y="1622425"/>
            <a:ext cx="2319337" cy="231775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a:endParaRPr>
          </a:p>
        </p:txBody>
      </p:sp>
      <p:sp>
        <p:nvSpPr>
          <p:cNvPr id="10" name="Oval 9"/>
          <p:cNvSpPr/>
          <p:nvPr/>
        </p:nvSpPr>
        <p:spPr>
          <a:xfrm>
            <a:off x="3422650" y="1622425"/>
            <a:ext cx="2319338" cy="231775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a:endParaRPr>
          </a:p>
        </p:txBody>
      </p:sp>
      <p:sp>
        <p:nvSpPr>
          <p:cNvPr id="11" name="Oval 10"/>
          <p:cNvSpPr/>
          <p:nvPr/>
        </p:nvSpPr>
        <p:spPr>
          <a:xfrm>
            <a:off x="763588" y="1622425"/>
            <a:ext cx="2319337" cy="2317750"/>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a:endParaRPr>
          </a:p>
        </p:txBody>
      </p:sp>
      <p:sp>
        <p:nvSpPr>
          <p:cNvPr id="2" name="Title 1"/>
          <p:cNvSpPr>
            <a:spLocks noGrp="1"/>
          </p:cNvSpPr>
          <p:nvPr>
            <p:ph type="title"/>
          </p:nvPr>
        </p:nvSpPr>
        <p:spPr/>
        <p:txBody>
          <a:bodyPr/>
          <a:lstStyle/>
          <a:p>
            <a:r>
              <a:rPr lang="en-US"/>
              <a:t>Click to edit Master title style</a:t>
            </a:r>
          </a:p>
        </p:txBody>
      </p:sp>
      <p:sp>
        <p:nvSpPr>
          <p:cNvPr id="17" name="Text Placeholder 17"/>
          <p:cNvSpPr>
            <a:spLocks noGrp="1"/>
          </p:cNvSpPr>
          <p:nvPr>
            <p:ph type="body" sz="quarter" idx="11"/>
          </p:nvPr>
        </p:nvSpPr>
        <p:spPr>
          <a:xfrm>
            <a:off x="777485" y="2800142"/>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8" name="Text Placeholder 17"/>
          <p:cNvSpPr>
            <a:spLocks noGrp="1"/>
          </p:cNvSpPr>
          <p:nvPr>
            <p:ph type="body" sz="quarter" idx="12"/>
          </p:nvPr>
        </p:nvSpPr>
        <p:spPr>
          <a:xfrm>
            <a:off x="3436444"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13"/>
          </p:nvPr>
        </p:nvSpPr>
        <p:spPr>
          <a:xfrm>
            <a:off x="6098330"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4" name="Picture Placeholder 5"/>
          <p:cNvSpPr>
            <a:spLocks noGrp="1"/>
          </p:cNvSpPr>
          <p:nvPr>
            <p:ph type="pic" sz="quarter" idx="14"/>
          </p:nvPr>
        </p:nvSpPr>
        <p:spPr>
          <a:xfrm>
            <a:off x="1520825" y="2143029"/>
            <a:ext cx="788988" cy="788988"/>
          </a:xfrm>
          <a:prstGeom prst="rect">
            <a:avLst/>
          </a:prstGeom>
        </p:spPr>
        <p:txBody>
          <a:bodyPr vert="horz"/>
          <a:lstStyle>
            <a:lvl1pPr marL="0" indent="0" algn="ctr">
              <a:buNone/>
              <a:defRPr sz="1200">
                <a:solidFill>
                  <a:schemeClr val="bg1"/>
                </a:solidFill>
              </a:defRPr>
            </a:lvl1pPr>
          </a:lstStyle>
          <a:p>
            <a:pPr lvl="0"/>
            <a:r>
              <a:rPr lang="en-US" noProof="0"/>
              <a:t>Click icon to add picture</a:t>
            </a:r>
            <a:endParaRPr lang="en-US" noProof="0" dirty="0"/>
          </a:p>
        </p:txBody>
      </p:sp>
      <p:sp>
        <p:nvSpPr>
          <p:cNvPr id="16" name="Picture Placeholder 5"/>
          <p:cNvSpPr>
            <a:spLocks noGrp="1"/>
          </p:cNvSpPr>
          <p:nvPr>
            <p:ph type="pic" sz="quarter" idx="15"/>
          </p:nvPr>
        </p:nvSpPr>
        <p:spPr>
          <a:xfrm>
            <a:off x="4202870" y="2152809"/>
            <a:ext cx="788988" cy="788988"/>
          </a:xfrm>
          <a:prstGeom prst="rect">
            <a:avLst/>
          </a:prstGeom>
        </p:spPr>
        <p:txBody>
          <a:bodyPr vert="horz"/>
          <a:lstStyle>
            <a:lvl1pPr marL="0" indent="0" algn="ctr">
              <a:buNone/>
              <a:defRPr sz="1200">
                <a:solidFill>
                  <a:schemeClr val="bg1"/>
                </a:solidFill>
              </a:defRPr>
            </a:lvl1pPr>
          </a:lstStyle>
          <a:p>
            <a:pPr lvl="0"/>
            <a:r>
              <a:rPr lang="en-US" noProof="0"/>
              <a:t>Click icon to add picture</a:t>
            </a:r>
            <a:endParaRPr lang="en-US" noProof="0" dirty="0"/>
          </a:p>
        </p:txBody>
      </p:sp>
      <p:sp>
        <p:nvSpPr>
          <p:cNvPr id="21" name="Picture Placeholder 5"/>
          <p:cNvSpPr>
            <a:spLocks noGrp="1"/>
          </p:cNvSpPr>
          <p:nvPr>
            <p:ph type="pic" sz="quarter" idx="16"/>
          </p:nvPr>
        </p:nvSpPr>
        <p:spPr>
          <a:xfrm>
            <a:off x="6841860" y="2143029"/>
            <a:ext cx="788988" cy="788988"/>
          </a:xfrm>
          <a:prstGeom prst="rect">
            <a:avLst/>
          </a:prstGeom>
        </p:spPr>
        <p:txBody>
          <a:bodyPr vert="horz"/>
          <a:lstStyle>
            <a:lvl1pPr marL="0" indent="0" algn="ctr">
              <a:buNone/>
              <a:defRPr sz="1200">
                <a:solidFill>
                  <a:schemeClr val="bg1"/>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449450353"/>
      </p:ext>
    </p:extLst>
  </p:cSld>
  <p:clrMapOvr>
    <a:masterClrMapping/>
  </p:clrMapOvr>
  <p:transition spd="slow">
    <p:wip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2" name="Oval 5"/>
          <p:cNvSpPr>
            <a:spLocks noChangeArrowheads="1"/>
          </p:cNvSpPr>
          <p:nvPr/>
        </p:nvSpPr>
        <p:spPr bwMode="auto">
          <a:xfrm>
            <a:off x="774700" y="1622425"/>
            <a:ext cx="2306638" cy="2306638"/>
          </a:xfrm>
          <a:prstGeom prst="ellipse">
            <a:avLst/>
          </a:prstGeom>
          <a:solidFill>
            <a:srgbClr val="000000">
              <a:alpha val="30196"/>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77" tIns="34289" rIns="68577" bIns="34289"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endParaRPr lang="en-US" altLang="en-US">
              <a:solidFill>
                <a:srgbClr val="FFFFFF"/>
              </a:solidFill>
            </a:endParaRPr>
          </a:p>
        </p:txBody>
      </p:sp>
      <p:sp>
        <p:nvSpPr>
          <p:cNvPr id="13" name="Oval 7"/>
          <p:cNvSpPr>
            <a:spLocks noChangeArrowheads="1"/>
          </p:cNvSpPr>
          <p:nvPr/>
        </p:nvSpPr>
        <p:spPr bwMode="auto">
          <a:xfrm>
            <a:off x="3422650" y="1622425"/>
            <a:ext cx="2306638" cy="2306638"/>
          </a:xfrm>
          <a:prstGeom prst="ellipse">
            <a:avLst/>
          </a:prstGeom>
          <a:solidFill>
            <a:srgbClr val="000000">
              <a:alpha val="30196"/>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77" tIns="34289" rIns="68577" bIns="34289"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endParaRPr lang="en-US" altLang="en-US">
              <a:solidFill>
                <a:srgbClr val="FFFFFF"/>
              </a:solidFill>
            </a:endParaRPr>
          </a:p>
        </p:txBody>
      </p:sp>
      <p:sp>
        <p:nvSpPr>
          <p:cNvPr id="14" name="Oval 8"/>
          <p:cNvSpPr>
            <a:spLocks noChangeArrowheads="1"/>
          </p:cNvSpPr>
          <p:nvPr/>
        </p:nvSpPr>
        <p:spPr bwMode="auto">
          <a:xfrm>
            <a:off x="6088063" y="1622425"/>
            <a:ext cx="2305050" cy="2306638"/>
          </a:xfrm>
          <a:prstGeom prst="ellipse">
            <a:avLst/>
          </a:prstGeom>
          <a:solidFill>
            <a:srgbClr val="000000">
              <a:alpha val="30196"/>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lIns="68577" tIns="34289" rIns="68577" bIns="34289"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endParaRPr lang="en-US" altLang="en-US">
              <a:solidFill>
                <a:srgbClr val="FFFFFF"/>
              </a:solidFill>
            </a:endParaRPr>
          </a:p>
        </p:txBody>
      </p:sp>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t>Click to edit Master title style</a:t>
            </a:r>
            <a:endParaRPr lang="en-GB" dirty="0"/>
          </a:p>
        </p:txBody>
      </p:sp>
      <p:sp>
        <p:nvSpPr>
          <p:cNvPr id="35" name="Picture Placeholder 25"/>
          <p:cNvSpPr>
            <a:spLocks noGrp="1"/>
          </p:cNvSpPr>
          <p:nvPr>
            <p:ph type="pic" sz="quarter" idx="10"/>
          </p:nvPr>
        </p:nvSpPr>
        <p:spPr>
          <a:xfrm>
            <a:off x="774965"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baseline="0">
                <a:solidFill>
                  <a:schemeClr val="tx1"/>
                </a:solidFill>
                <a:latin typeface="+mj-lt"/>
              </a:defRPr>
            </a:lvl1pPr>
          </a:lstStyle>
          <a:p>
            <a:pPr lvl="0"/>
            <a:r>
              <a:rPr lang="en-US" noProof="0"/>
              <a:t>Click icon to add picture</a:t>
            </a:r>
            <a:endParaRPr lang="en-US" noProof="0" dirty="0"/>
          </a:p>
        </p:txBody>
      </p:sp>
      <p:sp>
        <p:nvSpPr>
          <p:cNvPr id="37" name="Picture Placeholder 25"/>
          <p:cNvSpPr>
            <a:spLocks noGrp="1"/>
          </p:cNvSpPr>
          <p:nvPr>
            <p:ph type="pic" sz="quarter" idx="11"/>
          </p:nvPr>
        </p:nvSpPr>
        <p:spPr>
          <a:xfrm>
            <a:off x="3422986"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en-US" noProof="0"/>
              <a:t>Click icon to add picture</a:t>
            </a:r>
            <a:endParaRPr lang="en-US" noProof="0" dirty="0"/>
          </a:p>
        </p:txBody>
      </p:sp>
      <p:sp>
        <p:nvSpPr>
          <p:cNvPr id="39" name="Picture Placeholder 25"/>
          <p:cNvSpPr>
            <a:spLocks noGrp="1"/>
          </p:cNvSpPr>
          <p:nvPr>
            <p:ph type="pic" sz="quarter" idx="12"/>
          </p:nvPr>
        </p:nvSpPr>
        <p:spPr>
          <a:xfrm>
            <a:off x="6087503"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en-US" noProof="0"/>
              <a:t>Click icon to add picture</a:t>
            </a:r>
            <a:endParaRPr lang="en-US" noProof="0" dirty="0"/>
          </a:p>
        </p:txBody>
      </p:sp>
      <p:sp>
        <p:nvSpPr>
          <p:cNvPr id="9" name="Text Placeholder 17"/>
          <p:cNvSpPr>
            <a:spLocks noGrp="1"/>
          </p:cNvSpPr>
          <p:nvPr>
            <p:ph type="body" sz="quarter" idx="13"/>
          </p:nvPr>
        </p:nvSpPr>
        <p:spPr>
          <a:xfrm>
            <a:off x="788797" y="3873138"/>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0" name="Text Placeholder 17"/>
          <p:cNvSpPr>
            <a:spLocks noGrp="1"/>
          </p:cNvSpPr>
          <p:nvPr>
            <p:ph type="body" sz="quarter" idx="14"/>
          </p:nvPr>
        </p:nvSpPr>
        <p:spPr>
          <a:xfrm>
            <a:off x="3436818"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1" name="Text Placeholder 17"/>
          <p:cNvSpPr>
            <a:spLocks noGrp="1"/>
          </p:cNvSpPr>
          <p:nvPr>
            <p:ph type="body" sz="quarter" idx="15"/>
          </p:nvPr>
        </p:nvSpPr>
        <p:spPr>
          <a:xfrm>
            <a:off x="6101335"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Tree>
    <p:extLst>
      <p:ext uri="{BB962C8B-B14F-4D97-AF65-F5344CB8AC3E}">
        <p14:creationId xmlns:p14="http://schemas.microsoft.com/office/powerpoint/2010/main" val="1445878245"/>
      </p:ext>
    </p:extLst>
  </p:cSld>
  <p:clrMapOvr>
    <a:masterClrMapping/>
  </p:clrMapOvr>
  <p:transition spd="slow">
    <p:wip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12" name="Oval 11"/>
          <p:cNvSpPr/>
          <p:nvPr userDrawn="1"/>
        </p:nvSpPr>
        <p:spPr>
          <a:xfrm>
            <a:off x="575610" y="2552550"/>
            <a:ext cx="698624" cy="698624"/>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15" name="Oval 14"/>
          <p:cNvSpPr/>
          <p:nvPr userDrawn="1"/>
        </p:nvSpPr>
        <p:spPr>
          <a:xfrm>
            <a:off x="575610" y="1426607"/>
            <a:ext cx="698624" cy="698624"/>
          </a:xfrm>
          <a:prstGeom prst="ellipse">
            <a:avLst/>
          </a:prstGeom>
          <a:noFill/>
          <a:ln w="190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rgbClr val="049FD9"/>
                </a:solidFill>
              </a:ln>
              <a:solidFill>
                <a:srgbClr val="049FD9"/>
              </a:solidFill>
              <a:cs typeface="Arial"/>
            </a:endParaRPr>
          </a:p>
        </p:txBody>
      </p:sp>
      <p:sp>
        <p:nvSpPr>
          <p:cNvPr id="22" name="Oval 21"/>
          <p:cNvSpPr/>
          <p:nvPr userDrawn="1"/>
        </p:nvSpPr>
        <p:spPr>
          <a:xfrm>
            <a:off x="575610" y="3653093"/>
            <a:ext cx="698624" cy="698624"/>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425201"/>
            <a:ext cx="698624" cy="693381"/>
          </a:xfrm>
          <a:prstGeom prst="rect">
            <a:avLst/>
          </a:prstGeom>
        </p:spPr>
        <p:txBody>
          <a:bodyPr lIns="91420" tIns="45710" rIns="91420" bIns="45710" anchor="ctr" anchorCtr="0">
            <a:noAutofit/>
          </a:bodyPr>
          <a:lstStyle>
            <a:lvl1pPr marL="0" indent="0" algn="ctr">
              <a:buNone/>
              <a:defRPr sz="4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13" name="Text Placeholder 17"/>
          <p:cNvSpPr>
            <a:spLocks noGrp="1"/>
          </p:cNvSpPr>
          <p:nvPr>
            <p:ph type="body" sz="quarter" idx="17" hasCustomPrompt="1"/>
          </p:nvPr>
        </p:nvSpPr>
        <p:spPr>
          <a:xfrm>
            <a:off x="575610" y="2541687"/>
            <a:ext cx="698624" cy="693381"/>
          </a:xfrm>
          <a:prstGeom prst="rect">
            <a:avLst/>
          </a:prstGeom>
        </p:spPr>
        <p:txBody>
          <a:bodyPr lIns="91420" tIns="45710" rIns="91420" bIns="45710" anchor="ctr" anchorCtr="0">
            <a:noAutofit/>
          </a:bodyPr>
          <a:lstStyle>
            <a:lvl1pPr marL="0" indent="0" algn="ctr">
              <a:buNone/>
              <a:defRPr sz="4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14" name="Text Placeholder 17"/>
          <p:cNvSpPr>
            <a:spLocks noGrp="1"/>
          </p:cNvSpPr>
          <p:nvPr>
            <p:ph type="body" sz="quarter" idx="18" hasCustomPrompt="1"/>
          </p:nvPr>
        </p:nvSpPr>
        <p:spPr>
          <a:xfrm>
            <a:off x="575611" y="3658336"/>
            <a:ext cx="698624" cy="693381"/>
          </a:xfrm>
          <a:prstGeom prst="rect">
            <a:avLst/>
          </a:prstGeom>
        </p:spPr>
        <p:txBody>
          <a:bodyPr lIns="91420" tIns="45710" rIns="91420" bIns="45710" anchor="ctr" anchorCtr="0">
            <a:noAutofit/>
          </a:bodyPr>
          <a:lstStyle>
            <a:lvl1pPr marL="0" indent="0" algn="ctr">
              <a:buNone/>
              <a:defRPr sz="4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Tree>
    <p:extLst>
      <p:ext uri="{BB962C8B-B14F-4D97-AF65-F5344CB8AC3E}">
        <p14:creationId xmlns:p14="http://schemas.microsoft.com/office/powerpoint/2010/main" val="2083098765"/>
      </p:ext>
    </p:extLst>
  </p:cSld>
  <p:clrMapOvr>
    <a:masterClrMapping/>
  </p:clrMapOvr>
  <p:transition spd="slow">
    <p:wip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2" name="Oval 11"/>
          <p:cNvSpPr/>
          <p:nvPr userDrawn="1"/>
        </p:nvSpPr>
        <p:spPr>
          <a:xfrm>
            <a:off x="575610" y="2552550"/>
            <a:ext cx="698624" cy="698624"/>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userDrawn="1"/>
        </p:nvSpPr>
        <p:spPr>
          <a:xfrm>
            <a:off x="575610" y="1426607"/>
            <a:ext cx="698624" cy="698624"/>
          </a:xfrm>
          <a:prstGeom prst="ellipse">
            <a:avLst/>
          </a:prstGeom>
          <a:solidFill>
            <a:schemeClr val="bg2"/>
          </a:solidFill>
          <a:ln w="190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rgbClr val="049FD9"/>
                </a:solidFill>
              </a:ln>
              <a:solidFill>
                <a:srgbClr val="FFFFFF"/>
              </a:solidFill>
              <a:cs typeface="Arial"/>
            </a:endParaRPr>
          </a:p>
        </p:txBody>
      </p:sp>
      <p:sp>
        <p:nvSpPr>
          <p:cNvPr id="22" name="Oval 21"/>
          <p:cNvSpPr/>
          <p:nvPr userDrawn="1"/>
        </p:nvSpPr>
        <p:spPr>
          <a:xfrm>
            <a:off x="575610" y="3653093"/>
            <a:ext cx="698624" cy="698624"/>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2127328076"/>
      </p:ext>
    </p:extLst>
  </p:cSld>
  <p:clrMapOvr>
    <a:masterClrMapping/>
  </p:clrMapOvr>
  <p:transition spd="slow">
    <p:wip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12" name="Oval 11"/>
          <p:cNvSpPr/>
          <p:nvPr userDrawn="1"/>
        </p:nvSpPr>
        <p:spPr>
          <a:xfrm>
            <a:off x="575611" y="1979318"/>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rgbClr val="049FD9"/>
                </a:solidFill>
              </a:ln>
              <a:solidFill>
                <a:srgbClr val="049FD9"/>
              </a:solidFill>
              <a:cs typeface="Arial"/>
            </a:endParaRPr>
          </a:p>
        </p:txBody>
      </p:sp>
      <p:sp>
        <p:nvSpPr>
          <p:cNvPr id="15" name="Oval 14"/>
          <p:cNvSpPr/>
          <p:nvPr userDrawn="1"/>
        </p:nvSpPr>
        <p:spPr>
          <a:xfrm>
            <a:off x="575610" y="132892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rgbClr val="049FD9"/>
                </a:solidFill>
              </a:ln>
              <a:solidFill>
                <a:srgbClr val="049FD9"/>
              </a:solidFill>
              <a:cs typeface="Arial"/>
            </a:endParaRPr>
          </a:p>
        </p:txBody>
      </p:sp>
      <p:sp>
        <p:nvSpPr>
          <p:cNvPr id="22" name="Oval 21"/>
          <p:cNvSpPr/>
          <p:nvPr userDrawn="1"/>
        </p:nvSpPr>
        <p:spPr>
          <a:xfrm>
            <a:off x="575611" y="262744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rgbClr val="049FD9"/>
                </a:solidFill>
              </a:ln>
              <a:solidFill>
                <a:srgbClr val="049FD9"/>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userDrawn="1"/>
        </p:nvSpPr>
        <p:spPr>
          <a:xfrm>
            <a:off x="575612" y="3274581"/>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rgbClr val="049FD9"/>
                </a:solidFill>
              </a:ln>
              <a:solidFill>
                <a:srgbClr val="049FD9"/>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userDrawn="1"/>
        </p:nvSpPr>
        <p:spPr>
          <a:xfrm>
            <a:off x="575613" y="392171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rgbClr val="049FD9"/>
                </a:solidFill>
              </a:ln>
              <a:solidFill>
                <a:srgbClr val="049FD9"/>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3538983217"/>
      </p:ext>
    </p:extLst>
  </p:cSld>
  <p:clrMapOvr>
    <a:masterClrMapping/>
  </p:clrMapOvr>
  <p:transition spd="slow">
    <p:wip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2" name="Oval 11"/>
          <p:cNvSpPr/>
          <p:nvPr userDrawn="1"/>
        </p:nvSpPr>
        <p:spPr>
          <a:xfrm>
            <a:off x="575611" y="1979318"/>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rgbClr val="049FD9"/>
                </a:solidFill>
              </a:ln>
              <a:solidFill>
                <a:srgbClr val="049FD9"/>
              </a:solidFill>
              <a:cs typeface="Arial"/>
            </a:endParaRPr>
          </a:p>
        </p:txBody>
      </p:sp>
      <p:sp>
        <p:nvSpPr>
          <p:cNvPr id="15" name="Oval 14"/>
          <p:cNvSpPr/>
          <p:nvPr userDrawn="1"/>
        </p:nvSpPr>
        <p:spPr>
          <a:xfrm>
            <a:off x="575610" y="1328927"/>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rgbClr val="049FD9"/>
                </a:solidFill>
              </a:ln>
              <a:solidFill>
                <a:srgbClr val="049FD9"/>
              </a:solidFill>
              <a:cs typeface="Arial"/>
            </a:endParaRPr>
          </a:p>
        </p:txBody>
      </p:sp>
      <p:sp>
        <p:nvSpPr>
          <p:cNvPr id="22" name="Oval 21"/>
          <p:cNvSpPr/>
          <p:nvPr userDrawn="1"/>
        </p:nvSpPr>
        <p:spPr>
          <a:xfrm>
            <a:off x="575611" y="262744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rgbClr val="049FD9"/>
                </a:solidFill>
              </a:ln>
              <a:solidFill>
                <a:srgbClr val="049FD9"/>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userDrawn="1"/>
        </p:nvSpPr>
        <p:spPr>
          <a:xfrm>
            <a:off x="575612" y="3274581"/>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rgbClr val="049FD9"/>
                </a:solidFill>
              </a:ln>
              <a:solidFill>
                <a:srgbClr val="049FD9"/>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userDrawn="1"/>
        </p:nvSpPr>
        <p:spPr>
          <a:xfrm>
            <a:off x="575613" y="392171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rgbClr val="049FD9"/>
                </a:solidFill>
              </a:ln>
              <a:solidFill>
                <a:srgbClr val="049FD9"/>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170975310"/>
      </p:ext>
    </p:extLst>
  </p:cSld>
  <p:clrMapOvr>
    <a:masterClrMapping/>
  </p:clrMapOvr>
  <p:transition spd="slow">
    <p:wip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7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2" name="Oval 11"/>
          <p:cNvSpPr/>
          <p:nvPr userDrawn="1"/>
        </p:nvSpPr>
        <p:spPr>
          <a:xfrm>
            <a:off x="575611" y="1979318"/>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FD9"/>
                </a:solidFill>
              </a:ln>
              <a:solidFill>
                <a:srgbClr val="049FD9"/>
              </a:solidFill>
              <a:cs typeface="Arial"/>
            </a:endParaRPr>
          </a:p>
        </p:txBody>
      </p:sp>
      <p:sp>
        <p:nvSpPr>
          <p:cNvPr id="15" name="Oval 14"/>
          <p:cNvSpPr/>
          <p:nvPr userDrawn="1"/>
        </p:nvSpPr>
        <p:spPr>
          <a:xfrm>
            <a:off x="575610" y="132892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FD9"/>
                </a:solidFill>
              </a:ln>
              <a:solidFill>
                <a:srgbClr val="049FD9"/>
              </a:solidFill>
              <a:cs typeface="Arial"/>
            </a:endParaRPr>
          </a:p>
        </p:txBody>
      </p:sp>
      <p:sp>
        <p:nvSpPr>
          <p:cNvPr id="22" name="Oval 21"/>
          <p:cNvSpPr/>
          <p:nvPr userDrawn="1"/>
        </p:nvSpPr>
        <p:spPr>
          <a:xfrm>
            <a:off x="575611" y="262744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FD9"/>
                </a:solidFill>
              </a:ln>
              <a:solidFill>
                <a:srgbClr val="049FD9"/>
              </a:solidFill>
              <a:cs typeface="Arial"/>
            </a:endParaRPr>
          </a:p>
        </p:txBody>
      </p:sp>
      <p:sp>
        <p:nvSpPr>
          <p:cNvPr id="24"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userDrawn="1"/>
        </p:nvSpPr>
        <p:spPr>
          <a:xfrm>
            <a:off x="575612" y="3274581"/>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FD9"/>
                </a:solidFill>
              </a:ln>
              <a:solidFill>
                <a:srgbClr val="049FD9"/>
              </a:solidFill>
              <a:cs typeface="Arial"/>
            </a:endParaRPr>
          </a:p>
        </p:txBody>
      </p:sp>
      <p:sp>
        <p:nvSpPr>
          <p:cNvPr id="14"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userDrawn="1"/>
        </p:nvSpPr>
        <p:spPr>
          <a:xfrm>
            <a:off x="575613" y="392171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FD9"/>
                </a:solidFill>
              </a:ln>
              <a:solidFill>
                <a:srgbClr val="049FD9"/>
              </a:solidFill>
              <a:cs typeface="Arial"/>
            </a:endParaRPr>
          </a:p>
        </p:txBody>
      </p:sp>
      <p:sp>
        <p:nvSpPr>
          <p:cNvPr id="18"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20" name="Oval 19"/>
          <p:cNvSpPr/>
          <p:nvPr userDrawn="1"/>
        </p:nvSpPr>
        <p:spPr>
          <a:xfrm>
            <a:off x="4414576" y="1983084"/>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FD9"/>
                </a:solidFill>
              </a:ln>
              <a:solidFill>
                <a:srgbClr val="049FD9"/>
              </a:solidFill>
              <a:cs typeface="Arial"/>
            </a:endParaRPr>
          </a:p>
        </p:txBody>
      </p:sp>
      <p:sp>
        <p:nvSpPr>
          <p:cNvPr id="21" name="Oval 20"/>
          <p:cNvSpPr/>
          <p:nvPr userDrawn="1"/>
        </p:nvSpPr>
        <p:spPr>
          <a:xfrm>
            <a:off x="4414575" y="1332693"/>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FD9"/>
                </a:solidFill>
              </a:ln>
              <a:solidFill>
                <a:srgbClr val="049FD9"/>
              </a:solidFill>
              <a:cs typeface="Arial"/>
            </a:endParaRPr>
          </a:p>
        </p:txBody>
      </p:sp>
      <p:sp>
        <p:nvSpPr>
          <p:cNvPr id="23" name="Oval 22"/>
          <p:cNvSpPr/>
          <p:nvPr userDrawn="1"/>
        </p:nvSpPr>
        <p:spPr>
          <a:xfrm>
            <a:off x="4414576" y="2631212"/>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FD9"/>
                </a:solidFill>
              </a:ln>
              <a:solidFill>
                <a:srgbClr val="049FD9"/>
              </a:solidFill>
              <a:cs typeface="Arial"/>
            </a:endParaRPr>
          </a:p>
        </p:txBody>
      </p:sp>
      <p:sp>
        <p:nvSpPr>
          <p:cNvPr id="3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3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3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3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3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3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36" name="Oval 35"/>
          <p:cNvSpPr/>
          <p:nvPr userDrawn="1"/>
        </p:nvSpPr>
        <p:spPr>
          <a:xfrm>
            <a:off x="4414577" y="327834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FD9"/>
                </a:solidFill>
              </a:ln>
              <a:solidFill>
                <a:srgbClr val="049FD9"/>
              </a:solidFill>
              <a:cs typeface="Arial"/>
            </a:endParaRPr>
          </a:p>
        </p:txBody>
      </p:sp>
      <p:sp>
        <p:nvSpPr>
          <p:cNvPr id="3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3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39" name="Oval 38"/>
          <p:cNvSpPr/>
          <p:nvPr userDrawn="1"/>
        </p:nvSpPr>
        <p:spPr>
          <a:xfrm>
            <a:off x="4414578" y="3925482"/>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FD9"/>
                </a:solidFill>
              </a:ln>
              <a:solidFill>
                <a:srgbClr val="049FD9"/>
              </a:solidFill>
              <a:cs typeface="Arial"/>
            </a:endParaRPr>
          </a:p>
        </p:txBody>
      </p:sp>
      <p:sp>
        <p:nvSpPr>
          <p:cNvPr id="4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2130965468"/>
      </p:ext>
    </p:extLst>
  </p:cSld>
  <p:clrMapOvr>
    <a:masterClrMapping/>
  </p:clrMapOvr>
  <p:transition spd="slow">
    <p:wip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42" name="Oval 41"/>
          <p:cNvSpPr/>
          <p:nvPr userDrawn="1"/>
        </p:nvSpPr>
        <p:spPr>
          <a:xfrm>
            <a:off x="575611" y="1979318"/>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FD9"/>
                </a:solidFill>
              </a:ln>
              <a:solidFill>
                <a:srgbClr val="049FD9"/>
              </a:solidFill>
              <a:cs typeface="Arial"/>
            </a:endParaRPr>
          </a:p>
        </p:txBody>
      </p:sp>
      <p:sp>
        <p:nvSpPr>
          <p:cNvPr id="43" name="Oval 42"/>
          <p:cNvSpPr/>
          <p:nvPr userDrawn="1"/>
        </p:nvSpPr>
        <p:spPr>
          <a:xfrm>
            <a:off x="575610" y="1328927"/>
            <a:ext cx="464815" cy="464815"/>
          </a:xfrm>
          <a:prstGeom prst="ellipse">
            <a:avLst/>
          </a:prstGeom>
          <a:solidFill>
            <a:schemeClr val="bg2"/>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FD9"/>
                </a:solidFill>
              </a:ln>
              <a:solidFill>
                <a:srgbClr val="FFFFFF"/>
              </a:solidFill>
              <a:cs typeface="Arial"/>
            </a:endParaRPr>
          </a:p>
        </p:txBody>
      </p:sp>
      <p:sp>
        <p:nvSpPr>
          <p:cNvPr id="44" name="Oval 43"/>
          <p:cNvSpPr/>
          <p:nvPr userDrawn="1"/>
        </p:nvSpPr>
        <p:spPr>
          <a:xfrm>
            <a:off x="575611" y="262744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FD9"/>
                </a:solidFill>
              </a:ln>
              <a:solidFill>
                <a:srgbClr val="049FD9"/>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userDrawn="1"/>
        </p:nvSpPr>
        <p:spPr>
          <a:xfrm>
            <a:off x="575612" y="3274581"/>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FD9"/>
                </a:solidFill>
              </a:ln>
              <a:solidFill>
                <a:srgbClr val="049FD9"/>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userDrawn="1"/>
        </p:nvSpPr>
        <p:spPr>
          <a:xfrm>
            <a:off x="575613" y="392171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FD9"/>
                </a:solidFill>
              </a:ln>
              <a:solidFill>
                <a:srgbClr val="049FD9"/>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userDrawn="1"/>
        </p:nvSpPr>
        <p:spPr>
          <a:xfrm>
            <a:off x="4414576" y="1983084"/>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FD9"/>
                </a:solidFill>
              </a:ln>
              <a:solidFill>
                <a:srgbClr val="049FD9"/>
              </a:solidFill>
              <a:cs typeface="Arial"/>
            </a:endParaRPr>
          </a:p>
        </p:txBody>
      </p:sp>
      <p:sp>
        <p:nvSpPr>
          <p:cNvPr id="58" name="Oval 57"/>
          <p:cNvSpPr/>
          <p:nvPr userDrawn="1"/>
        </p:nvSpPr>
        <p:spPr>
          <a:xfrm>
            <a:off x="4414575" y="1332693"/>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FD9"/>
                </a:solidFill>
              </a:ln>
              <a:solidFill>
                <a:srgbClr val="049FD9"/>
              </a:solidFill>
              <a:cs typeface="Arial"/>
            </a:endParaRPr>
          </a:p>
        </p:txBody>
      </p:sp>
      <p:sp>
        <p:nvSpPr>
          <p:cNvPr id="59" name="Oval 58"/>
          <p:cNvSpPr/>
          <p:nvPr userDrawn="1"/>
        </p:nvSpPr>
        <p:spPr>
          <a:xfrm>
            <a:off x="4414576" y="2631212"/>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FD9"/>
                </a:solidFill>
              </a:ln>
              <a:solidFill>
                <a:srgbClr val="049FD9"/>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userDrawn="1"/>
        </p:nvSpPr>
        <p:spPr>
          <a:xfrm>
            <a:off x="4414577" y="3278347"/>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FD9"/>
                </a:solidFill>
              </a:ln>
              <a:solidFill>
                <a:srgbClr val="049FD9"/>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userDrawn="1"/>
        </p:nvSpPr>
        <p:spPr>
          <a:xfrm>
            <a:off x="4414578" y="3925482"/>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FD9"/>
                </a:solidFill>
              </a:ln>
              <a:solidFill>
                <a:srgbClr val="049FD9"/>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1745429722"/>
      </p:ext>
    </p:extLst>
  </p:cSld>
  <p:clrMapOvr>
    <a:masterClrMapping/>
  </p:clrMapOvr>
  <p:transition spd="slow">
    <p:wip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Full Bleed Photo With Text">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0813" y="46291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2"/>
                </a:solidFill>
                <a:latin typeface="+mn-lt"/>
                <a:cs typeface="CiscoSans ExtraLight"/>
              </a:defRPr>
            </a:lvl1pPr>
          </a:lstStyle>
          <a:p>
            <a:pPr lvl="0"/>
            <a:r>
              <a:rPr lang="en-US" noProof="0"/>
              <a:t>Click icon to add picture</a:t>
            </a:r>
            <a:endParaRPr lang="en-US" noProof="0" dirty="0"/>
          </a:p>
        </p:txBody>
      </p:sp>
      <p:sp>
        <p:nvSpPr>
          <p:cNvPr id="6" name="Text Placeholder 2"/>
          <p:cNvSpPr>
            <a:spLocks noGrp="1"/>
          </p:cNvSpPr>
          <p:nvPr>
            <p:ph type="body" sz="quarter" idx="11"/>
          </p:nvPr>
        </p:nvSpPr>
        <p:spPr bwMode="auto">
          <a:xfrm>
            <a:off x="500063" y="3476647"/>
            <a:ext cx="8139112" cy="520655"/>
          </a:xfrm>
          <a:prstGeom prst="rect">
            <a:avLst/>
          </a:prstGeom>
          <a:solidFill>
            <a:schemeClr val="bg1">
              <a:alpha val="70000"/>
            </a:schemeClr>
          </a:solidFill>
          <a:extLst/>
        </p:spPr>
        <p:txBody>
          <a:bodyPr wrap="square" lIns="108000" tIns="0" rIns="91440" bIns="45720" numCol="1" anchor="ctr" anchorCtr="0" compatLnSpc="1">
            <a:prstTxWarp prst="textNoShape">
              <a:avLst/>
            </a:prstTxWarp>
            <a:spAutoFit/>
          </a:bodyPr>
          <a:lstStyle>
            <a:lvl1pPr marL="172800" indent="0">
              <a:lnSpc>
                <a:spcPts val="3680"/>
              </a:lnSpc>
              <a:spcBef>
                <a:spcPts val="0"/>
              </a:spcBef>
              <a:buNone/>
              <a:defRPr sz="2400" i="1">
                <a:solidFill>
                  <a:srgbClr val="58585B"/>
                </a:solidFill>
              </a:defRPr>
            </a:lvl1pPr>
          </a:lstStyle>
          <a:p>
            <a:pPr lvl="0"/>
            <a:r>
              <a:rPr lang="en-US"/>
              <a:t>Click to edit Master text styles</a:t>
            </a:r>
          </a:p>
        </p:txBody>
      </p:sp>
    </p:spTree>
    <p:extLst>
      <p:ext uri="{BB962C8B-B14F-4D97-AF65-F5344CB8AC3E}">
        <p14:creationId xmlns:p14="http://schemas.microsoft.com/office/powerpoint/2010/main" val="91488069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9" Type="http://schemas.openxmlformats.org/officeDocument/2006/relationships/slideLayout" Target="../slideLayouts/slideLayout62.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42" Type="http://schemas.openxmlformats.org/officeDocument/2006/relationships/slideLayout" Target="../slideLayouts/slideLayout65.xml"/><Relationship Id="rId47" Type="http://schemas.openxmlformats.org/officeDocument/2006/relationships/image" Target="../media/image7.jpeg"/><Relationship Id="rId7" Type="http://schemas.openxmlformats.org/officeDocument/2006/relationships/slideLayout" Target="../slideLayouts/slideLayout3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9" Type="http://schemas.openxmlformats.org/officeDocument/2006/relationships/slideLayout" Target="../slideLayouts/slideLayout52.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40" Type="http://schemas.openxmlformats.org/officeDocument/2006/relationships/slideLayout" Target="../slideLayouts/slideLayout63.xml"/><Relationship Id="rId45" Type="http://schemas.openxmlformats.org/officeDocument/2006/relationships/slideLayout" Target="../slideLayouts/slideLayout68.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49" Type="http://schemas.openxmlformats.org/officeDocument/2006/relationships/image" Target="../media/image9.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4" Type="http://schemas.openxmlformats.org/officeDocument/2006/relationships/slideLayout" Target="../slideLayouts/slideLayout67.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43" Type="http://schemas.openxmlformats.org/officeDocument/2006/relationships/slideLayout" Target="../slideLayouts/slideLayout66.xml"/><Relationship Id="rId48" Type="http://schemas.openxmlformats.org/officeDocument/2006/relationships/image" Target="../media/image8.png"/><Relationship Id="rId8" Type="http://schemas.openxmlformats.org/officeDocument/2006/relationships/slideLayout" Target="../slideLayouts/slideLayout31.xml"/><Relationship Id="rId3" Type="http://schemas.openxmlformats.org/officeDocument/2006/relationships/slideLayout" Target="../slideLayouts/slideLayout26.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38" Type="http://schemas.openxmlformats.org/officeDocument/2006/relationships/slideLayout" Target="../slideLayouts/slideLayout61.xml"/><Relationship Id="rId46" Type="http://schemas.openxmlformats.org/officeDocument/2006/relationships/theme" Target="../theme/theme2.xml"/><Relationship Id="rId20" Type="http://schemas.openxmlformats.org/officeDocument/2006/relationships/slideLayout" Target="../slideLayouts/slideLayout43.xml"/><Relationship Id="rId41" Type="http://schemas.openxmlformats.org/officeDocument/2006/relationships/slideLayout" Target="../slideLayouts/slideLayout64.xml"/><Relationship Id="rId1" Type="http://schemas.openxmlformats.org/officeDocument/2006/relationships/slideLayout" Target="../slideLayouts/slideLayout24.xml"/><Relationship Id="rId6"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9" Type="http://schemas.openxmlformats.org/officeDocument/2006/relationships/slideLayout" Target="../slideLayouts/slideLayout107.xml"/><Relationship Id="rId21" Type="http://schemas.openxmlformats.org/officeDocument/2006/relationships/slideLayout" Target="../slideLayouts/slideLayout89.xml"/><Relationship Id="rId34" Type="http://schemas.openxmlformats.org/officeDocument/2006/relationships/slideLayout" Target="../slideLayouts/slideLayout102.xml"/><Relationship Id="rId42" Type="http://schemas.openxmlformats.org/officeDocument/2006/relationships/slideLayout" Target="../slideLayouts/slideLayout110.xml"/><Relationship Id="rId47" Type="http://schemas.openxmlformats.org/officeDocument/2006/relationships/image" Target="../media/image8.png"/><Relationship Id="rId7" Type="http://schemas.openxmlformats.org/officeDocument/2006/relationships/slideLayout" Target="../slideLayouts/slideLayout7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9" Type="http://schemas.openxmlformats.org/officeDocument/2006/relationships/slideLayout" Target="../slideLayouts/slideLayout97.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37" Type="http://schemas.openxmlformats.org/officeDocument/2006/relationships/slideLayout" Target="../slideLayouts/slideLayout105.xml"/><Relationship Id="rId40" Type="http://schemas.openxmlformats.org/officeDocument/2006/relationships/slideLayout" Target="../slideLayouts/slideLayout108.xml"/><Relationship Id="rId45" Type="http://schemas.openxmlformats.org/officeDocument/2006/relationships/theme" Target="../theme/theme3.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slideLayout" Target="../slideLayouts/slideLayout104.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4" Type="http://schemas.openxmlformats.org/officeDocument/2006/relationships/slideLayout" Target="../slideLayouts/slideLayout112.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slideLayout" Target="../slideLayouts/slideLayout103.xml"/><Relationship Id="rId43" Type="http://schemas.openxmlformats.org/officeDocument/2006/relationships/slideLayout" Target="../slideLayouts/slideLayout111.xml"/><Relationship Id="rId48" Type="http://schemas.openxmlformats.org/officeDocument/2006/relationships/image" Target="../media/image9.png"/><Relationship Id="rId8" Type="http://schemas.openxmlformats.org/officeDocument/2006/relationships/slideLayout" Target="../slideLayouts/slideLayout76.xml"/><Relationship Id="rId3" Type="http://schemas.openxmlformats.org/officeDocument/2006/relationships/slideLayout" Target="../slideLayouts/slideLayout71.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38" Type="http://schemas.openxmlformats.org/officeDocument/2006/relationships/slideLayout" Target="../slideLayouts/slideLayout106.xml"/><Relationship Id="rId46" Type="http://schemas.openxmlformats.org/officeDocument/2006/relationships/image" Target="../media/image7.jpeg"/><Relationship Id="rId20" Type="http://schemas.openxmlformats.org/officeDocument/2006/relationships/slideLayout" Target="../slideLayouts/slideLayout88.xml"/><Relationship Id="rId41"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a:t>
            </a:r>
            <a:r>
              <a:rPr lang="en-US" sz="600" dirty="0" smtClean="0">
                <a:solidFill>
                  <a:schemeClr val="accent3">
                    <a:lumMod val="85000"/>
                  </a:schemeClr>
                </a:solidFill>
                <a:latin typeface="+mn-lt"/>
                <a:ea typeface="+mn-ea"/>
                <a:cs typeface="CiscoSans Thin"/>
              </a:rPr>
              <a:t>2017  </a:t>
            </a:r>
            <a:r>
              <a:rPr lang="en-US" sz="600" dirty="0">
                <a:solidFill>
                  <a:schemeClr val="accent3">
                    <a:lumMod val="85000"/>
                  </a:schemeClr>
                </a:solidFill>
                <a:latin typeface="+mn-lt"/>
                <a:ea typeface="+mn-ea"/>
                <a:cs typeface="CiscoSans Thin"/>
              </a:rPr>
              <a:t>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04509387"/>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 id="2147484075" r:id="rId13"/>
    <p:sldLayoutId id="2147484076" r:id="rId14"/>
    <p:sldLayoutId id="2147484077" r:id="rId15"/>
    <p:sldLayoutId id="2147484078" r:id="rId16"/>
    <p:sldLayoutId id="2147484079" r:id="rId17"/>
    <p:sldLayoutId id="2147484080" r:id="rId18"/>
    <p:sldLayoutId id="2147484081" r:id="rId19"/>
    <p:sldLayoutId id="2147484082" r:id="rId20"/>
    <p:sldLayoutId id="2147484083" r:id="rId21"/>
    <p:sldLayoutId id="2147484084" r:id="rId22"/>
    <p:sldLayoutId id="2147484085" r:id="rId23"/>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620">
          <p15:clr>
            <a:srgbClr val="F26B43"/>
          </p15:clr>
        </p15:guide>
        <p15:guide id="2" pos="33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7"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b"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rgbClr val="000000">
                    <a:alpha val="25000"/>
                  </a:srgbClr>
                </a:solidFill>
                <a:latin typeface="+mn-lt"/>
                <a:ea typeface="+mn-ea"/>
                <a:cs typeface="CiscoSans Thin"/>
              </a:rPr>
              <a:pPr algn="r" defTabSz="610744" fontAlgn="auto">
                <a:spcBef>
                  <a:spcPts val="0"/>
                </a:spcBef>
                <a:spcAft>
                  <a:spcPts val="0"/>
                </a:spcAft>
                <a:defRPr/>
              </a:pPr>
              <a:t>‹#›</a:t>
            </a:fld>
            <a:endParaRPr lang="en-US" sz="600" dirty="0">
              <a:solidFill>
                <a:srgbClr val="000000">
                  <a:alpha val="25000"/>
                </a:srgb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000000">
                    <a:alpha val="25000"/>
                  </a:srgbClr>
                </a:solidFill>
                <a:latin typeface="+mn-lt"/>
                <a:ea typeface="+mn-ea"/>
                <a:cs typeface="CiscoSans Thin"/>
              </a:rPr>
              <a:t>© 2016  Cisco and/or its affiliates. All rights reserved.   Cisco Confidential</a:t>
            </a:r>
          </a:p>
        </p:txBody>
      </p:sp>
      <p:pic>
        <p:nvPicPr>
          <p:cNvPr id="1029" name="Picture 2"/>
          <p:cNvPicPr>
            <a:picLocks noChangeAspect="1" noChangeArrowheads="1"/>
          </p:cNvPicPr>
          <p:nvPr/>
        </p:nvPicPr>
        <p:blipFill>
          <a:blip r:embed="rId48" cstate="screen">
            <a:extLst>
              <a:ext uri="{28A0092B-C50C-407E-A947-70E740481C1C}">
                <a14:useLocalDpi xmlns:a14="http://schemas.microsoft.com/office/drawing/2010/main"/>
              </a:ext>
            </a:extLst>
          </a:blip>
          <a:stretch>
            <a:fillRect/>
          </a:stretch>
        </p:blipFill>
        <p:spPr bwMode="auto">
          <a:xfrm>
            <a:off x="477679" y="4625975"/>
            <a:ext cx="42418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a:blip r:embed="rId49" cstate="screen">
            <a:extLst>
              <a:ext uri="{28A0092B-C50C-407E-A947-70E740481C1C}">
                <a14:useLocalDpi xmlns:a14="http://schemas.microsoft.com/office/drawing/2010/main"/>
              </a:ext>
            </a:extLst>
          </a:blip>
          <a:stretch>
            <a:fillRect/>
          </a:stretch>
        </p:blipFill>
        <p:spPr>
          <a:xfrm>
            <a:off x="954293" y="4621211"/>
            <a:ext cx="1644600" cy="265112"/>
          </a:xfrm>
          <a:prstGeom prst="rect">
            <a:avLst/>
          </a:prstGeom>
        </p:spPr>
      </p:pic>
    </p:spTree>
  </p:cSld>
  <p:clrMap bg1="lt1" tx1="dk1" bg2="lt2" tx2="dk2" accent1="accent1" accent2="accent2" accent3="accent3" accent4="accent4" accent5="accent5" accent6="accent6" hlink="hlink" folHlink="folHlink"/>
  <p:sldLayoutIdLst>
    <p:sldLayoutId id="2147483962" r:id="rId1"/>
    <p:sldLayoutId id="2147483964" r:id="rId2"/>
    <p:sldLayoutId id="2147483965" r:id="rId3"/>
    <p:sldLayoutId id="2147484012"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 id="2147483976" r:id="rId15"/>
    <p:sldLayoutId id="2147483977" r:id="rId16"/>
    <p:sldLayoutId id="2147483978" r:id="rId17"/>
    <p:sldLayoutId id="2147483979" r:id="rId18"/>
    <p:sldLayoutId id="2147483980" r:id="rId19"/>
    <p:sldLayoutId id="2147483981" r:id="rId20"/>
    <p:sldLayoutId id="2147483982" r:id="rId21"/>
    <p:sldLayoutId id="2147483983" r:id="rId22"/>
    <p:sldLayoutId id="2147483984" r:id="rId23"/>
    <p:sldLayoutId id="2147483985" r:id="rId24"/>
    <p:sldLayoutId id="2147484006" r:id="rId25"/>
    <p:sldLayoutId id="2147484007" r:id="rId26"/>
    <p:sldLayoutId id="2147484008" r:id="rId27"/>
    <p:sldLayoutId id="2147484010" r:id="rId28"/>
    <p:sldLayoutId id="2147484009" r:id="rId29"/>
    <p:sldLayoutId id="2147484011" r:id="rId30"/>
    <p:sldLayoutId id="2147483986" r:id="rId31"/>
    <p:sldLayoutId id="2147483987" r:id="rId32"/>
    <p:sldLayoutId id="2147483989" r:id="rId33"/>
    <p:sldLayoutId id="2147483990" r:id="rId34"/>
    <p:sldLayoutId id="2147483991" r:id="rId35"/>
    <p:sldLayoutId id="2147483992" r:id="rId36"/>
    <p:sldLayoutId id="2147483993" r:id="rId37"/>
    <p:sldLayoutId id="2147483994" r:id="rId38"/>
    <p:sldLayoutId id="2147483995" r:id="rId39"/>
    <p:sldLayoutId id="2147483996" r:id="rId40"/>
    <p:sldLayoutId id="2147483997" r:id="rId41"/>
    <p:sldLayoutId id="2147483998" r:id="rId42"/>
    <p:sldLayoutId id="2147484058" r:id="rId43"/>
    <p:sldLayoutId id="2147484059" r:id="rId44"/>
    <p:sldLayoutId id="2147484060" r:id="rId45"/>
  </p:sldLayoutIdLst>
  <p:transition spd="slow">
    <p:wipe/>
  </p:transition>
  <p:txStyles>
    <p:titleStyle>
      <a:lvl1pPr algn="l" defTabSz="684213" rtl="0" eaLnBrk="1" fontAlgn="base" hangingPunct="1">
        <a:lnSpc>
          <a:spcPct val="90000"/>
        </a:lnSpc>
        <a:spcBef>
          <a:spcPct val="0"/>
        </a:spcBef>
        <a:spcAft>
          <a:spcPct val="0"/>
        </a:spcAft>
        <a:defRPr lang="en-US" sz="2800" kern="1200" dirty="0">
          <a:solidFill>
            <a:schemeClr val="tx2"/>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6"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b"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rgbClr val="000000">
                    <a:alpha val="25000"/>
                  </a:srgbClr>
                </a:solidFill>
                <a:latin typeface="Arial"/>
                <a:cs typeface="CiscoSans Thin"/>
              </a:rPr>
              <a:pPr algn="r" defTabSz="610744" fontAlgn="auto">
                <a:spcBef>
                  <a:spcPts val="0"/>
                </a:spcBef>
                <a:spcAft>
                  <a:spcPts val="0"/>
                </a:spcAft>
                <a:defRPr/>
              </a:pPr>
              <a:t>‹#›</a:t>
            </a:fld>
            <a:endParaRPr lang="en-US" sz="600" dirty="0">
              <a:solidFill>
                <a:srgbClr val="000000">
                  <a:alpha val="25000"/>
                </a:srgbClr>
              </a:solidFill>
              <a:latin typeface="Arial"/>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000000">
                    <a:alpha val="25000"/>
                  </a:srgbClr>
                </a:solidFill>
                <a:latin typeface="Arial"/>
                <a:cs typeface="CiscoSans Thin"/>
              </a:rPr>
              <a:t>© 2016  Cisco and/or its affiliates. All rights reserved.   Cisco Confidential</a:t>
            </a:r>
          </a:p>
        </p:txBody>
      </p:sp>
      <p:pic>
        <p:nvPicPr>
          <p:cNvPr id="1029" name="Picture 2"/>
          <p:cNvPicPr>
            <a:picLocks noChangeAspect="1" noChangeArrowheads="1"/>
          </p:cNvPicPr>
          <p:nvPr/>
        </p:nvPicPr>
        <p:blipFill>
          <a:blip r:embed="rId47" cstate="screen">
            <a:extLst>
              <a:ext uri="{28A0092B-C50C-407E-A947-70E740481C1C}">
                <a14:useLocalDpi xmlns:a14="http://schemas.microsoft.com/office/drawing/2010/main"/>
              </a:ext>
            </a:extLst>
          </a:blip>
          <a:stretch>
            <a:fillRect/>
          </a:stretch>
        </p:blipFill>
        <p:spPr bwMode="auto">
          <a:xfrm>
            <a:off x="477679" y="4625975"/>
            <a:ext cx="42418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a:blip r:embed="rId48" cstate="screen">
            <a:extLst>
              <a:ext uri="{28A0092B-C50C-407E-A947-70E740481C1C}">
                <a14:useLocalDpi xmlns:a14="http://schemas.microsoft.com/office/drawing/2010/main"/>
              </a:ext>
            </a:extLst>
          </a:blip>
          <a:stretch>
            <a:fillRect/>
          </a:stretch>
        </p:blipFill>
        <p:spPr>
          <a:xfrm>
            <a:off x="954293" y="4621211"/>
            <a:ext cx="1644600" cy="265112"/>
          </a:xfrm>
          <a:prstGeom prst="rect">
            <a:avLst/>
          </a:prstGeom>
        </p:spPr>
      </p:pic>
    </p:spTree>
    <p:extLst>
      <p:ext uri="{BB962C8B-B14F-4D97-AF65-F5344CB8AC3E}">
        <p14:creationId xmlns:p14="http://schemas.microsoft.com/office/powerpoint/2010/main" val="2513831964"/>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 id="2147484028" r:id="rId14"/>
    <p:sldLayoutId id="2147484029" r:id="rId15"/>
    <p:sldLayoutId id="2147484030" r:id="rId16"/>
    <p:sldLayoutId id="2147484031" r:id="rId17"/>
    <p:sldLayoutId id="2147484032" r:id="rId18"/>
    <p:sldLayoutId id="2147484033" r:id="rId19"/>
    <p:sldLayoutId id="2147484034" r:id="rId20"/>
    <p:sldLayoutId id="2147484035" r:id="rId21"/>
    <p:sldLayoutId id="2147484036" r:id="rId22"/>
    <p:sldLayoutId id="2147484037" r:id="rId23"/>
    <p:sldLayoutId id="2147484038" r:id="rId24"/>
    <p:sldLayoutId id="2147484039" r:id="rId25"/>
    <p:sldLayoutId id="2147484040" r:id="rId26"/>
    <p:sldLayoutId id="2147484041" r:id="rId27"/>
    <p:sldLayoutId id="2147484042" r:id="rId28"/>
    <p:sldLayoutId id="2147484043" r:id="rId29"/>
    <p:sldLayoutId id="2147484044" r:id="rId30"/>
    <p:sldLayoutId id="2147484045" r:id="rId31"/>
    <p:sldLayoutId id="2147484046" r:id="rId32"/>
    <p:sldLayoutId id="2147484047" r:id="rId33"/>
    <p:sldLayoutId id="2147484048" r:id="rId34"/>
    <p:sldLayoutId id="2147484049" r:id="rId35"/>
    <p:sldLayoutId id="2147484050" r:id="rId36"/>
    <p:sldLayoutId id="2147484051" r:id="rId37"/>
    <p:sldLayoutId id="2147484052" r:id="rId38"/>
    <p:sldLayoutId id="2147484053" r:id="rId39"/>
    <p:sldLayoutId id="2147484054" r:id="rId40"/>
    <p:sldLayoutId id="2147484055" r:id="rId41"/>
    <p:sldLayoutId id="2147484056" r:id="rId42"/>
    <p:sldLayoutId id="2147484057" r:id="rId43"/>
    <p:sldLayoutId id="2147484061" r:id="rId44"/>
  </p:sldLayoutIdLst>
  <p:transition spd="slow">
    <p:wipe/>
  </p:transition>
  <p:txStyles>
    <p:titleStyle>
      <a:lvl1pPr algn="l" defTabSz="684213" rtl="0" eaLnBrk="1" fontAlgn="base" hangingPunct="1">
        <a:lnSpc>
          <a:spcPct val="90000"/>
        </a:lnSpc>
        <a:spcBef>
          <a:spcPct val="0"/>
        </a:spcBef>
        <a:spcAft>
          <a:spcPct val="0"/>
        </a:spcAft>
        <a:defRPr lang="en-US" sz="2800" kern="1200" dirty="0">
          <a:solidFill>
            <a:schemeClr val="tx2"/>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1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11.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xml"/><Relationship Id="rId1" Type="http://schemas.openxmlformats.org/officeDocument/2006/relationships/slideLayout" Target="../slideLayouts/slideLayout11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12.xml"/><Relationship Id="rId5" Type="http://schemas.openxmlformats.org/officeDocument/2006/relationships/image" Target="../media/image30.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11.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11.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111.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111.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111.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jpeg"/><Relationship Id="rId7" Type="http://schemas.openxmlformats.org/officeDocument/2006/relationships/image" Target="../media/image9.png"/><Relationship Id="rId12"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62.xml"/><Relationship Id="rId6" Type="http://schemas.openxmlformats.org/officeDocument/2006/relationships/image" Target="../media/image8.png"/><Relationship Id="rId11" Type="http://schemas.openxmlformats.org/officeDocument/2006/relationships/image" Target="../media/image21.jpeg"/><Relationship Id="rId5" Type="http://schemas.openxmlformats.org/officeDocument/2006/relationships/image" Target="../media/image17.jpe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11.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11.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84.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4.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39336" y="1266113"/>
            <a:ext cx="3979818" cy="652788"/>
            <a:chOff x="-493517" y="1010897"/>
            <a:chExt cx="5535782" cy="908004"/>
          </a:xfrm>
        </p:grpSpPr>
        <p:sp>
          <p:nvSpPr>
            <p:cNvPr id="7" name="Rounded Rectangle 6"/>
            <p:cNvSpPr/>
            <p:nvPr/>
          </p:nvSpPr>
          <p:spPr>
            <a:xfrm>
              <a:off x="-493517" y="1010897"/>
              <a:ext cx="5535782" cy="908004"/>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233" y="1010897"/>
              <a:ext cx="4340260" cy="908004"/>
            </a:xfrm>
            <a:prstGeom prst="rect">
              <a:avLst/>
            </a:prstGeom>
          </p:spPr>
        </p:pic>
      </p:grpSp>
      <p:sp>
        <p:nvSpPr>
          <p:cNvPr id="40962" name="Subtitle 1"/>
          <p:cNvSpPr>
            <a:spLocks noGrp="1"/>
          </p:cNvSpPr>
          <p:nvPr>
            <p:ph type="subTitle" idx="1"/>
          </p:nvPr>
        </p:nvSpPr>
        <p:spPr>
          <a:xfrm>
            <a:off x="469496" y="3327330"/>
            <a:ext cx="4319105" cy="669980"/>
          </a:xfrm>
          <a:prstGeom prst="rect">
            <a:avLst/>
          </a:prstGeom>
        </p:spPr>
        <p:txBody>
          <a:bodyPr/>
          <a:lstStyle/>
          <a:p>
            <a:r>
              <a:rPr lang="en-US" altLang="en-US" dirty="0" smtClean="0">
                <a:solidFill>
                  <a:schemeClr val="bg1"/>
                </a:solidFill>
              </a:rPr>
              <a:t>A Partnership between State of CA Dept. of Technology, CA Community Colleges &amp; Mission College: </a:t>
            </a:r>
            <a:r>
              <a:rPr lang="en-US" altLang="en-US" dirty="0">
                <a:solidFill>
                  <a:schemeClr val="bg1"/>
                </a:solidFill>
              </a:rPr>
              <a:t>Silicon Valley  Technical Apprenticeship Program Grant, Cisco,</a:t>
            </a:r>
          </a:p>
        </p:txBody>
      </p:sp>
      <p:sp>
        <p:nvSpPr>
          <p:cNvPr id="5" name="Text Placeholder 4"/>
          <p:cNvSpPr>
            <a:spLocks noGrp="1"/>
          </p:cNvSpPr>
          <p:nvPr>
            <p:ph type="body" sz="quarter" idx="11"/>
          </p:nvPr>
        </p:nvSpPr>
        <p:spPr>
          <a:prstGeom prst="rect">
            <a:avLst/>
          </a:prstGeom>
        </p:spPr>
        <p:txBody>
          <a:bodyPr/>
          <a:lstStyle/>
          <a:p>
            <a:r>
              <a:rPr lang="en-US" altLang="en-US" dirty="0" smtClean="0">
                <a:solidFill>
                  <a:srgbClr val="92D050"/>
                </a:solidFill>
              </a:rPr>
              <a:t>July 27, 2017</a:t>
            </a:r>
            <a:endParaRPr lang="en-US" dirty="0">
              <a:solidFill>
                <a:srgbClr val="92D050"/>
              </a:solidFill>
            </a:endParaRPr>
          </a:p>
        </p:txBody>
      </p:sp>
      <p:sp>
        <p:nvSpPr>
          <p:cNvPr id="6" name="Title 5"/>
          <p:cNvSpPr>
            <a:spLocks noGrp="1"/>
          </p:cNvSpPr>
          <p:nvPr>
            <p:ph type="ctrTitle"/>
          </p:nvPr>
        </p:nvSpPr>
        <p:spPr>
          <a:xfrm>
            <a:off x="425765" y="2300750"/>
            <a:ext cx="6375629" cy="644730"/>
          </a:xfrm>
        </p:spPr>
        <p:txBody>
          <a:bodyPr/>
          <a:lstStyle/>
          <a:p>
            <a:r>
              <a:rPr lang="en-US" sz="2800" dirty="0" smtClean="0">
                <a:solidFill>
                  <a:schemeClr val="bg1"/>
                </a:solidFill>
              </a:rPr>
              <a:t>State of CA IT Apprenticeship Program for New &amp; Incumbent Workers</a:t>
            </a:r>
            <a:endParaRPr lang="en-US" sz="2800" dirty="0">
              <a:solidFill>
                <a:schemeClr val="bg1"/>
              </a:solidFill>
            </a:endParaRPr>
          </a:p>
        </p:txBody>
      </p:sp>
    </p:spTree>
    <p:extLst>
      <p:ext uri="{BB962C8B-B14F-4D97-AF65-F5344CB8AC3E}">
        <p14:creationId xmlns:p14="http://schemas.microsoft.com/office/powerpoint/2010/main" val="126863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641839"/>
            <a:ext cx="8157038" cy="4399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435535" y="198835"/>
            <a:ext cx="8229600" cy="400050"/>
          </a:xfrm>
        </p:spPr>
        <p:txBody>
          <a:bodyPr>
            <a:normAutofit fontScale="90000"/>
          </a:bodyPr>
          <a:lstStyle/>
          <a:p>
            <a:r>
              <a:rPr lang="en-US" sz="3200" dirty="0" smtClean="0"/>
              <a:t>Information Technology - Model Curriculum</a:t>
            </a:r>
            <a:endParaRPr lang="en-US" sz="32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032" y="527050"/>
            <a:ext cx="6134100"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0706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57690" y="2867025"/>
            <a:ext cx="3433388" cy="2047874"/>
          </a:xfrm>
          <a:prstGeom prst="rect">
            <a:avLst/>
          </a:prstGeom>
          <a:gradFill>
            <a:gsLst>
              <a:gs pos="100000">
                <a:schemeClr val="accent2"/>
              </a:gs>
              <a:gs pos="0">
                <a:schemeClr val="accent2">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38150" y="341313"/>
            <a:ext cx="8345488" cy="731837"/>
          </a:xfrm>
        </p:spPr>
        <p:txBody>
          <a:bodyPr/>
          <a:lstStyle/>
          <a:p>
            <a:r>
              <a:rPr lang="en-US" dirty="0" smtClean="0"/>
              <a:t>IT Essentials </a:t>
            </a:r>
            <a:br>
              <a:rPr lang="en-US" dirty="0" smtClean="0"/>
            </a:br>
            <a:r>
              <a:rPr lang="en-US" dirty="0" smtClean="0"/>
              <a:t>PRE-REQ</a:t>
            </a:r>
            <a:endParaRPr lang="en-US" dirty="0"/>
          </a:p>
        </p:txBody>
      </p:sp>
      <p:sp>
        <p:nvSpPr>
          <p:cNvPr id="9" name="TextBox 8"/>
          <p:cNvSpPr txBox="1"/>
          <p:nvPr/>
        </p:nvSpPr>
        <p:spPr>
          <a:xfrm>
            <a:off x="552450" y="1152091"/>
            <a:ext cx="4289102" cy="677108"/>
          </a:xfrm>
          <a:prstGeom prst="rect">
            <a:avLst/>
          </a:prstGeom>
          <a:noFill/>
        </p:spPr>
        <p:txBody>
          <a:bodyPr wrap="square" lIns="0" tIns="0" rIns="0" bIns="0" rtlCol="0">
            <a:spAutoFit/>
          </a:bodyPr>
          <a:lstStyle/>
          <a:p>
            <a:pPr>
              <a:spcBef>
                <a:spcPts val="600"/>
              </a:spcBef>
            </a:pPr>
            <a:r>
              <a:rPr lang="en-US" sz="1400" dirty="0">
                <a:gradFill>
                  <a:gsLst>
                    <a:gs pos="0">
                      <a:srgbClr val="004BAF">
                        <a:lumMod val="75000"/>
                      </a:srgbClr>
                    </a:gs>
                    <a:gs pos="100000">
                      <a:srgbClr val="64BBE3">
                        <a:lumMod val="75000"/>
                      </a:srgbClr>
                    </a:gs>
                  </a:gsLst>
                  <a:lin ang="5400000" scaled="1"/>
                </a:gradFill>
                <a:latin typeface="Arial"/>
                <a:ea typeface="ＭＳ Ｐゴシック" charset="0"/>
                <a:cs typeface="CiscoSans"/>
              </a:rPr>
              <a:t>Course Overview</a:t>
            </a:r>
          </a:p>
          <a:p>
            <a:pPr>
              <a:spcAft>
                <a:spcPts val="700"/>
              </a:spcAft>
            </a:pPr>
            <a:r>
              <a:rPr lang="en-US" sz="1000" dirty="0"/>
              <a:t>IT Essentials covers fundamental computer and career skills for entry-level IT </a:t>
            </a:r>
            <a:r>
              <a:rPr lang="en-US" sz="1000" dirty="0" smtClean="0"/>
              <a:t>jobs. Students apply </a:t>
            </a:r>
            <a:r>
              <a:rPr lang="en-US" sz="1000" dirty="0"/>
              <a:t>skills and procedures to install, configure, and troubleshoot computers, mobile devices, and </a:t>
            </a:r>
            <a:r>
              <a:rPr lang="en-US" sz="1000" dirty="0" smtClean="0"/>
              <a:t>software.</a:t>
            </a:r>
            <a:endParaRPr lang="en-US" sz="1000" dirty="0"/>
          </a:p>
        </p:txBody>
      </p:sp>
      <p:sp>
        <p:nvSpPr>
          <p:cNvPr id="16" name="TextBox 15"/>
          <p:cNvSpPr txBox="1"/>
          <p:nvPr/>
        </p:nvSpPr>
        <p:spPr>
          <a:xfrm>
            <a:off x="552450" y="3093805"/>
            <a:ext cx="4155177" cy="1408078"/>
          </a:xfrm>
          <a:prstGeom prst="rect">
            <a:avLst/>
          </a:prstGeom>
          <a:noFill/>
        </p:spPr>
        <p:txBody>
          <a:bodyPr wrap="square" lIns="0" tIns="0" rIns="0" bIns="0" rtlCol="0">
            <a:spAutoFit/>
          </a:bodyPr>
          <a:lstStyle/>
          <a:p>
            <a:pPr>
              <a:spcBef>
                <a:spcPts val="600"/>
              </a:spcBef>
            </a:pPr>
            <a:r>
              <a:rPr lang="en-US" sz="1400" dirty="0">
                <a:gradFill>
                  <a:gsLst>
                    <a:gs pos="0">
                      <a:srgbClr val="004BAF">
                        <a:lumMod val="75000"/>
                      </a:srgbClr>
                    </a:gs>
                    <a:gs pos="100000">
                      <a:srgbClr val="64BBE3">
                        <a:lumMod val="75000"/>
                      </a:srgbClr>
                    </a:gs>
                  </a:gsLst>
                  <a:lin ang="5400000" scaled="1"/>
                </a:gradFill>
                <a:latin typeface="Arial"/>
                <a:ea typeface="ＭＳ Ｐゴシック" charset="0"/>
                <a:cs typeface="CiscoSans"/>
              </a:rPr>
              <a:t>Learning Components</a:t>
            </a:r>
          </a:p>
          <a:p>
            <a:pPr marL="171443" indent="-171443" defTabSz="914361" fontAlgn="auto">
              <a:spcBef>
                <a:spcPts val="600"/>
              </a:spcBef>
              <a:spcAft>
                <a:spcPts val="500"/>
              </a:spcAft>
              <a:buFont typeface="Arial" panose="020B0604020202020204" pitchFamily="34" charset="0"/>
              <a:buChar char="•"/>
            </a:pPr>
            <a:r>
              <a:rPr lang="en-US" sz="1000" dirty="0" smtClean="0">
                <a:solidFill>
                  <a:srgbClr val="58585B"/>
                </a:solidFill>
                <a:ea typeface="Arial Unicode MS" panose="020B0604020202020204" pitchFamily="34" charset="-128"/>
                <a:cs typeface="Arial Unicode MS" panose="020B0604020202020204" pitchFamily="34" charset="-128"/>
              </a:rPr>
              <a:t>14 </a:t>
            </a:r>
            <a:r>
              <a:rPr lang="en-US" sz="1000" dirty="0">
                <a:solidFill>
                  <a:srgbClr val="58585B"/>
                </a:solidFill>
                <a:ea typeface="Arial Unicode MS" panose="020B0604020202020204" pitchFamily="34" charset="-128"/>
                <a:cs typeface="Arial Unicode MS" panose="020B0604020202020204" pitchFamily="34" charset="-128"/>
              </a:rPr>
              <a:t>chapters</a:t>
            </a:r>
          </a:p>
          <a:p>
            <a:pPr marL="171443" indent="-171443" defTabSz="914361" fontAlgn="auto">
              <a:spcBef>
                <a:spcPts val="0"/>
              </a:spcBef>
              <a:spcAft>
                <a:spcPts val="500"/>
              </a:spcAft>
              <a:buFont typeface="Arial" panose="020B0604020202020204" pitchFamily="34" charset="0"/>
              <a:buChar char="•"/>
            </a:pPr>
            <a:r>
              <a:rPr lang="en-US" sz="1000" dirty="0" smtClean="0">
                <a:solidFill>
                  <a:srgbClr val="58585B"/>
                </a:solidFill>
                <a:ea typeface="Arial Unicode MS" panose="020B0604020202020204" pitchFamily="34" charset="-128"/>
                <a:cs typeface="Arial Unicode MS" panose="020B0604020202020204" pitchFamily="34" charset="-128"/>
              </a:rPr>
              <a:t>99 </a:t>
            </a:r>
            <a:r>
              <a:rPr lang="en-US" sz="1000" dirty="0">
                <a:solidFill>
                  <a:srgbClr val="58585B"/>
                </a:solidFill>
                <a:ea typeface="Arial Unicode MS" panose="020B0604020202020204" pitchFamily="34" charset="-128"/>
                <a:cs typeface="Arial Unicode MS" panose="020B0604020202020204" pitchFamily="34" charset="-128"/>
              </a:rPr>
              <a:t>hands-on labs and </a:t>
            </a:r>
            <a:r>
              <a:rPr lang="en-US" sz="1000" dirty="0" smtClean="0">
                <a:solidFill>
                  <a:srgbClr val="58585B"/>
                </a:solidFill>
                <a:ea typeface="Arial Unicode MS" panose="020B0604020202020204" pitchFamily="34" charset="-128"/>
                <a:cs typeface="Arial Unicode MS" panose="020B0604020202020204" pitchFamily="34" charset="-128"/>
              </a:rPr>
              <a:t>29 interactive activities</a:t>
            </a:r>
            <a:endParaRPr lang="en-US" sz="1000" dirty="0">
              <a:solidFill>
                <a:srgbClr val="58585B"/>
              </a:solidFill>
              <a:ea typeface="Arial Unicode MS" panose="020B0604020202020204" pitchFamily="34" charset="-128"/>
              <a:cs typeface="Arial Unicode MS" panose="020B0604020202020204" pitchFamily="34" charset="-128"/>
            </a:endParaRPr>
          </a:p>
          <a:p>
            <a:pPr marL="171443" indent="-171443" defTabSz="914361" fontAlgn="auto">
              <a:spcBef>
                <a:spcPts val="0"/>
              </a:spcBef>
              <a:spcAft>
                <a:spcPts val="500"/>
              </a:spcAft>
              <a:buFont typeface="Arial" panose="020B0604020202020204" pitchFamily="34" charset="0"/>
              <a:buChar char="•"/>
            </a:pPr>
            <a:r>
              <a:rPr lang="en-US" sz="1000" dirty="0"/>
              <a:t>Cisco Packet Tracer, virtual laptop, and virtual desktop learning tools</a:t>
            </a:r>
          </a:p>
          <a:p>
            <a:pPr marL="171443" indent="-171443" defTabSz="914361" fontAlgn="auto">
              <a:spcBef>
                <a:spcPts val="0"/>
              </a:spcBef>
              <a:spcAft>
                <a:spcPts val="500"/>
              </a:spcAft>
              <a:buFont typeface="Arial" panose="020B0604020202020204" pitchFamily="34" charset="0"/>
              <a:buChar char="•"/>
            </a:pPr>
            <a:r>
              <a:rPr lang="en-US" sz="1000" dirty="0"/>
              <a:t>14 chapter exams, 1 checkpoint exam, 1 skills review exam, 1 practice final exam, 1 final exam, 1 skills-based assessment, and 2 practice exams for CompTIA A+ certification</a:t>
            </a:r>
          </a:p>
        </p:txBody>
      </p:sp>
      <p:sp>
        <p:nvSpPr>
          <p:cNvPr id="25" name="TextBox 24"/>
          <p:cNvSpPr txBox="1"/>
          <p:nvPr/>
        </p:nvSpPr>
        <p:spPr>
          <a:xfrm>
            <a:off x="552450" y="1989598"/>
            <a:ext cx="4155177" cy="984885"/>
          </a:xfrm>
          <a:prstGeom prst="rect">
            <a:avLst/>
          </a:prstGeom>
          <a:noFill/>
        </p:spPr>
        <p:txBody>
          <a:bodyPr wrap="square" lIns="0" tIns="0" rIns="0" bIns="0" rtlCol="0">
            <a:spAutoFit/>
          </a:bodyPr>
          <a:lstStyle/>
          <a:p>
            <a:pPr>
              <a:spcBef>
                <a:spcPts val="600"/>
              </a:spcBef>
            </a:pPr>
            <a:r>
              <a:rPr lang="en-US" sz="1400" dirty="0">
                <a:gradFill>
                  <a:gsLst>
                    <a:gs pos="0">
                      <a:srgbClr val="004BAF">
                        <a:lumMod val="75000"/>
                      </a:srgbClr>
                    </a:gs>
                    <a:gs pos="100000">
                      <a:srgbClr val="64BBE3">
                        <a:lumMod val="75000"/>
                      </a:srgbClr>
                    </a:gs>
                  </a:gsLst>
                  <a:lin ang="5400000" scaled="1"/>
                </a:gradFill>
                <a:latin typeface="Arial"/>
                <a:ea typeface="ＭＳ Ｐゴシック" charset="0"/>
                <a:cs typeface="CiscoSans"/>
              </a:rPr>
              <a:t>Benefits</a:t>
            </a:r>
          </a:p>
          <a:p>
            <a:r>
              <a:rPr lang="en-US" sz="1000" dirty="0"/>
              <a:t>For students seeking career-oriented, entry-level hardware and software skills to prepare for technical support roles, this course aligns with the CompTIA A+ </a:t>
            </a:r>
            <a:r>
              <a:rPr lang="en-US" sz="1000" dirty="0" smtClean="0"/>
              <a:t>certification.</a:t>
            </a:r>
          </a:p>
          <a:p>
            <a:endParaRPr lang="en-US" sz="1000" dirty="0"/>
          </a:p>
          <a:p>
            <a:r>
              <a:rPr lang="en-US" sz="1000" dirty="0" smtClean="0"/>
              <a:t>This course also serves as a foundation for CCNA-level courses.</a:t>
            </a:r>
            <a:endParaRPr lang="en-US" sz="1000" dirty="0"/>
          </a:p>
        </p:txBody>
      </p:sp>
      <p:sp>
        <p:nvSpPr>
          <p:cNvPr id="18" name="TextBox 17"/>
          <p:cNvSpPr txBox="1"/>
          <p:nvPr/>
        </p:nvSpPr>
        <p:spPr>
          <a:xfrm>
            <a:off x="5206841" y="2637875"/>
            <a:ext cx="3195288" cy="2129814"/>
          </a:xfrm>
          <a:prstGeom prst="rect">
            <a:avLst/>
          </a:prstGeom>
          <a:noFill/>
        </p:spPr>
        <p:txBody>
          <a:bodyPr wrap="square" lIns="0" tIns="0" rIns="0" bIns="0" rtlCol="0">
            <a:spAutoFit/>
          </a:bodyPr>
          <a:lstStyle/>
          <a:p>
            <a:r>
              <a:rPr lang="en-US" sz="1400" dirty="0">
                <a:gradFill>
                  <a:gsLst>
                    <a:gs pos="0">
                      <a:srgbClr val="004BAF">
                        <a:lumMod val="75000"/>
                      </a:srgbClr>
                    </a:gs>
                    <a:gs pos="100000">
                      <a:srgbClr val="64BBE3">
                        <a:lumMod val="75000"/>
                      </a:srgbClr>
                    </a:gs>
                  </a:gsLst>
                  <a:lin ang="5400000" scaled="1"/>
                </a:gradFill>
                <a:latin typeface="Arial"/>
                <a:ea typeface="ＭＳ Ｐゴシック" charset="0"/>
                <a:cs typeface="CiscoSans"/>
              </a:rPr>
              <a:t>Features</a:t>
            </a:r>
          </a:p>
          <a:p>
            <a:pPr>
              <a:lnSpc>
                <a:spcPct val="120000"/>
              </a:lnSpc>
              <a:spcBef>
                <a:spcPts val="600"/>
              </a:spcBef>
            </a:pPr>
            <a:r>
              <a:rPr lang="en-US" sz="900" b="1" dirty="0" smtClean="0">
                <a:solidFill>
                  <a:schemeClr val="bg1"/>
                </a:solidFill>
                <a:ea typeface="Arial" charset="0"/>
                <a:cs typeface="Arial" charset="0"/>
              </a:rPr>
              <a:t>Target </a:t>
            </a:r>
            <a:r>
              <a:rPr lang="en-US" sz="900" b="1" dirty="0">
                <a:solidFill>
                  <a:schemeClr val="bg1"/>
                </a:solidFill>
                <a:ea typeface="Arial" charset="0"/>
                <a:cs typeface="Arial" charset="0"/>
              </a:rPr>
              <a:t>Audience</a:t>
            </a:r>
            <a:r>
              <a:rPr lang="en-US" sz="900" dirty="0">
                <a:solidFill>
                  <a:schemeClr val="bg1"/>
                </a:solidFill>
                <a:latin typeface="Arial"/>
                <a:ea typeface="Arial Unicode MS" panose="020B0604020202020204" pitchFamily="34" charset="-128"/>
                <a:cs typeface="Arial Unicode MS" panose="020B0604020202020204" pitchFamily="34" charset="-128"/>
              </a:rPr>
              <a:t>:</a:t>
            </a:r>
            <a:r>
              <a:rPr lang="en-US" sz="900" b="1" dirty="0">
                <a:solidFill>
                  <a:schemeClr val="bg1"/>
                </a:solidFill>
                <a:latin typeface="Arial"/>
                <a:ea typeface="Arial Unicode MS" panose="020B0604020202020204" pitchFamily="34" charset="-128"/>
                <a:cs typeface="Arial Unicode MS" panose="020B0604020202020204" pitchFamily="34" charset="-128"/>
              </a:rPr>
              <a:t> </a:t>
            </a:r>
            <a:r>
              <a:rPr lang="en-US" sz="900" dirty="0" smtClean="0">
                <a:solidFill>
                  <a:schemeClr val="bg1"/>
                </a:solidFill>
                <a:ea typeface="Arial Unicode MS" panose="020B0604020202020204" pitchFamily="34" charset="-128"/>
                <a:cs typeface="Arial Unicode MS" panose="020B0604020202020204" pitchFamily="34" charset="-128"/>
              </a:rPr>
              <a:t>Secondary and 2-year </a:t>
            </a:r>
            <a:r>
              <a:rPr lang="en-US" sz="900" dirty="0">
                <a:solidFill>
                  <a:schemeClr val="bg1"/>
                </a:solidFill>
                <a:ea typeface="Arial Unicode MS" panose="020B0604020202020204" pitchFamily="34" charset="-128"/>
                <a:cs typeface="Arial Unicode MS" panose="020B0604020202020204" pitchFamily="34" charset="-128"/>
              </a:rPr>
              <a:t>college </a:t>
            </a:r>
            <a:r>
              <a:rPr lang="en-US" sz="900" dirty="0" smtClean="0">
                <a:solidFill>
                  <a:schemeClr val="bg1"/>
                </a:solidFill>
                <a:ea typeface="Arial Unicode MS" panose="020B0604020202020204" pitchFamily="34" charset="-128"/>
                <a:cs typeface="Arial Unicode MS" panose="020B0604020202020204" pitchFamily="34" charset="-128"/>
              </a:rPr>
              <a:t>vocational students</a:t>
            </a:r>
          </a:p>
          <a:p>
            <a:pPr>
              <a:lnSpc>
                <a:spcPct val="120000"/>
              </a:lnSpc>
              <a:spcBef>
                <a:spcPts val="600"/>
              </a:spcBef>
            </a:pPr>
            <a:r>
              <a:rPr lang="en-US" sz="900" b="1" dirty="0" smtClean="0">
                <a:solidFill>
                  <a:schemeClr val="bg1"/>
                </a:solidFill>
                <a:ea typeface="Arial Unicode MS" panose="020B0604020202020204" pitchFamily="34" charset="-128"/>
                <a:cs typeface="Arial Unicode MS" panose="020B0604020202020204" pitchFamily="34" charset="-128"/>
              </a:rPr>
              <a:t>Prerequisites</a:t>
            </a:r>
            <a:r>
              <a:rPr lang="en-US" sz="900" dirty="0" smtClean="0">
                <a:solidFill>
                  <a:schemeClr val="bg1"/>
                </a:solidFill>
                <a:ea typeface="Arial Unicode MS" panose="020B0604020202020204" pitchFamily="34" charset="-128"/>
                <a:cs typeface="Arial Unicode MS" panose="020B0604020202020204" pitchFamily="34" charset="-128"/>
              </a:rPr>
              <a:t>: None</a:t>
            </a:r>
            <a:endParaRPr lang="en-US" sz="900" dirty="0">
              <a:solidFill>
                <a:schemeClr val="bg1"/>
              </a:solidFill>
              <a:ea typeface="Arial Unicode MS" panose="020B0604020202020204" pitchFamily="34" charset="-128"/>
              <a:cs typeface="Arial Unicode MS" panose="020B0604020202020204" pitchFamily="34" charset="-128"/>
            </a:endParaRPr>
          </a:p>
          <a:p>
            <a:pPr>
              <a:spcBef>
                <a:spcPts val="300"/>
              </a:spcBef>
            </a:pPr>
            <a:r>
              <a:rPr lang="en-US" sz="900" b="1" dirty="0" smtClean="0">
                <a:solidFill>
                  <a:schemeClr val="bg1"/>
                </a:solidFill>
                <a:ea typeface="Arial Unicode MS" panose="020B0604020202020204" pitchFamily="34" charset="-128"/>
                <a:cs typeface="Arial Unicode MS" panose="020B0604020202020204" pitchFamily="34" charset="-128"/>
              </a:rPr>
              <a:t>Languages</a:t>
            </a:r>
            <a:r>
              <a:rPr lang="en-US" sz="900" dirty="0">
                <a:solidFill>
                  <a:schemeClr val="bg1"/>
                </a:solidFill>
                <a:ea typeface="Arial Unicode MS" panose="020B0604020202020204" pitchFamily="34" charset="-128"/>
                <a:cs typeface="Arial Unicode MS" panose="020B0604020202020204" pitchFamily="34" charset="-128"/>
              </a:rPr>
              <a:t>: Arabic, </a:t>
            </a:r>
            <a:r>
              <a:rPr lang="en-US" sz="900" dirty="0" smtClean="0">
                <a:solidFill>
                  <a:schemeClr val="bg1"/>
                </a:solidFill>
                <a:ea typeface="Arial Unicode MS" panose="020B0604020202020204" pitchFamily="34" charset="-128"/>
                <a:cs typeface="Arial Unicode MS" panose="020B0604020202020204" pitchFamily="34" charset="-128"/>
              </a:rPr>
              <a:t>Chinese-S, </a:t>
            </a:r>
            <a:r>
              <a:rPr lang="en-US" sz="900" dirty="0">
                <a:solidFill>
                  <a:schemeClr val="bg1"/>
                </a:solidFill>
                <a:ea typeface="Arial Unicode MS" panose="020B0604020202020204" pitchFamily="34" charset="-128"/>
                <a:cs typeface="Arial Unicode MS" panose="020B0604020202020204" pitchFamily="34" charset="-128"/>
              </a:rPr>
              <a:t>Chinese-T, Croatian, English, French, German, Hebrew, Hungarian, Italian, Japanese, </a:t>
            </a:r>
            <a:r>
              <a:rPr lang="en-US" sz="900" dirty="0" smtClean="0">
                <a:solidFill>
                  <a:schemeClr val="bg1"/>
                </a:solidFill>
                <a:ea typeface="Arial Unicode MS" panose="020B0604020202020204" pitchFamily="34" charset="-128"/>
                <a:cs typeface="Arial Unicode MS" panose="020B0604020202020204" pitchFamily="34" charset="-128"/>
              </a:rPr>
              <a:t>Polish, Portuguese-Brazilian</a:t>
            </a:r>
            <a:r>
              <a:rPr lang="en-US" sz="900" dirty="0">
                <a:solidFill>
                  <a:schemeClr val="bg1"/>
                </a:solidFill>
                <a:ea typeface="Arial Unicode MS" panose="020B0604020202020204" pitchFamily="34" charset="-128"/>
                <a:cs typeface="Arial Unicode MS" panose="020B0604020202020204" pitchFamily="34" charset="-128"/>
              </a:rPr>
              <a:t>, Romanian, Russian, Spanish, Turkish, Ukrainian </a:t>
            </a:r>
          </a:p>
          <a:p>
            <a:pPr>
              <a:spcBef>
                <a:spcPts val="300"/>
              </a:spcBef>
            </a:pPr>
            <a:r>
              <a:rPr lang="en-US" sz="900" b="1" dirty="0" smtClean="0">
                <a:solidFill>
                  <a:schemeClr val="bg1"/>
                </a:solidFill>
                <a:ea typeface="Arial Unicode MS" panose="020B0604020202020204" pitchFamily="34" charset="-128"/>
                <a:cs typeface="Arial Unicode MS" panose="020B0604020202020204" pitchFamily="34" charset="-128"/>
              </a:rPr>
              <a:t>Course </a:t>
            </a:r>
            <a:r>
              <a:rPr lang="en-US" sz="900" b="1" dirty="0">
                <a:solidFill>
                  <a:schemeClr val="bg1"/>
                </a:solidFill>
                <a:ea typeface="Arial Unicode MS" panose="020B0604020202020204" pitchFamily="34" charset="-128"/>
                <a:cs typeface="Arial Unicode MS" panose="020B0604020202020204" pitchFamily="34" charset="-128"/>
              </a:rPr>
              <a:t>Delivery</a:t>
            </a:r>
            <a:r>
              <a:rPr lang="en-US" sz="900" dirty="0">
                <a:solidFill>
                  <a:schemeClr val="bg1"/>
                </a:solidFill>
                <a:ea typeface="Arial Unicode MS" panose="020B0604020202020204" pitchFamily="34" charset="-128"/>
                <a:cs typeface="Arial Unicode MS" panose="020B0604020202020204" pitchFamily="34" charset="-128"/>
              </a:rPr>
              <a:t>: </a:t>
            </a:r>
            <a:r>
              <a:rPr lang="en-US" sz="900" dirty="0" smtClean="0">
                <a:solidFill>
                  <a:schemeClr val="bg1"/>
                </a:solidFill>
                <a:ea typeface="Arial Unicode MS" panose="020B0604020202020204" pitchFamily="34" charset="-128"/>
                <a:cs typeface="Arial Unicode MS" panose="020B0604020202020204" pitchFamily="34" charset="-128"/>
              </a:rPr>
              <a:t>Instructor-led</a:t>
            </a:r>
            <a:endParaRPr lang="en-US" sz="900" dirty="0">
              <a:solidFill>
                <a:schemeClr val="bg1"/>
              </a:solidFill>
              <a:ea typeface="Arial Unicode MS" panose="020B0604020202020204" pitchFamily="34" charset="-128"/>
              <a:cs typeface="Arial Unicode MS" panose="020B0604020202020204" pitchFamily="34" charset="-128"/>
            </a:endParaRPr>
          </a:p>
          <a:p>
            <a:pPr>
              <a:spcBef>
                <a:spcPts val="300"/>
              </a:spcBef>
            </a:pPr>
            <a:r>
              <a:rPr lang="en-US" sz="900" b="1" dirty="0">
                <a:solidFill>
                  <a:schemeClr val="bg1"/>
                </a:solidFill>
                <a:ea typeface="Arial Unicode MS" panose="020B0604020202020204" pitchFamily="34" charset="-128"/>
                <a:cs typeface="Arial Unicode MS" panose="020B0604020202020204" pitchFamily="34" charset="-128"/>
              </a:rPr>
              <a:t>Eligible for College Credit:  </a:t>
            </a:r>
            <a:r>
              <a:rPr lang="en-US" sz="900" b="1" dirty="0" smtClean="0">
                <a:solidFill>
                  <a:schemeClr val="bg1"/>
                </a:solidFill>
                <a:ea typeface="Arial Unicode MS" panose="020B0604020202020204" pitchFamily="34" charset="-128"/>
                <a:cs typeface="Arial Unicode MS" panose="020B0604020202020204" pitchFamily="34" charset="-128"/>
              </a:rPr>
              <a:t>ITIS 110 (4 units)</a:t>
            </a:r>
            <a:endParaRPr lang="en-US" sz="900" dirty="0">
              <a:solidFill>
                <a:schemeClr val="bg1"/>
              </a:solidFill>
              <a:ea typeface="Arial Unicode MS" panose="020B0604020202020204" pitchFamily="34" charset="-128"/>
              <a:cs typeface="Arial Unicode MS" panose="020B0604020202020204" pitchFamily="34" charset="-128"/>
            </a:endParaRPr>
          </a:p>
          <a:p>
            <a:pPr>
              <a:spcBef>
                <a:spcPts val="300"/>
              </a:spcBef>
            </a:pPr>
            <a:r>
              <a:rPr lang="en-US" sz="900" b="1" dirty="0">
                <a:solidFill>
                  <a:schemeClr val="bg1"/>
                </a:solidFill>
                <a:ea typeface="Arial Unicode MS" panose="020B0604020202020204" pitchFamily="34" charset="-128"/>
                <a:cs typeface="Arial Unicode MS" panose="020B0604020202020204" pitchFamily="34" charset="-128"/>
              </a:rPr>
              <a:t>Recommended Next Course</a:t>
            </a:r>
            <a:r>
              <a:rPr lang="en-US" sz="900" dirty="0">
                <a:solidFill>
                  <a:schemeClr val="bg1"/>
                </a:solidFill>
                <a:ea typeface="Arial Unicode MS" panose="020B0604020202020204" pitchFamily="34" charset="-128"/>
                <a:cs typeface="Arial Unicode MS" panose="020B0604020202020204" pitchFamily="34" charset="-128"/>
              </a:rPr>
              <a:t>: CCNA </a:t>
            </a:r>
            <a:r>
              <a:rPr lang="en-US" sz="900" dirty="0" smtClean="0">
                <a:solidFill>
                  <a:schemeClr val="bg1"/>
                </a:solidFill>
                <a:ea typeface="Arial Unicode MS" panose="020B0604020202020204" pitchFamily="34" charset="-128"/>
                <a:cs typeface="Arial Unicode MS" panose="020B0604020202020204" pitchFamily="34" charset="-128"/>
              </a:rPr>
              <a:t>R&amp;S Introduction to Networks</a:t>
            </a:r>
            <a:endParaRPr lang="en-US" sz="900" dirty="0">
              <a:solidFill>
                <a:schemeClr val="bg1"/>
              </a:solidFill>
              <a:ea typeface="Arial Unicode MS" panose="020B0604020202020204" pitchFamily="34" charset="-128"/>
              <a:cs typeface="Arial Unicode MS" panose="020B0604020202020204" pitchFamily="34" charset="-128"/>
            </a:endParaRPr>
          </a:p>
        </p:txBody>
      </p:sp>
      <p:cxnSp>
        <p:nvCxnSpPr>
          <p:cNvPr id="11" name="Straight Connector 10"/>
          <p:cNvCxnSpPr/>
          <p:nvPr/>
        </p:nvCxnSpPr>
        <p:spPr>
          <a:xfrm>
            <a:off x="4875514" y="1136628"/>
            <a:ext cx="0" cy="380570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48522" y="331072"/>
            <a:ext cx="3442556" cy="2296158"/>
          </a:xfrm>
          <a:prstGeom prst="rect">
            <a:avLst/>
          </a:prstGeom>
        </p:spPr>
      </p:pic>
    </p:spTree>
    <p:extLst>
      <p:ext uri="{BB962C8B-B14F-4D97-AF65-F5344CB8AC3E}">
        <p14:creationId xmlns:p14="http://schemas.microsoft.com/office/powerpoint/2010/main" val="195936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57690" y="2867025"/>
            <a:ext cx="3433388" cy="1872964"/>
          </a:xfrm>
          <a:prstGeom prst="rect">
            <a:avLst/>
          </a:prstGeom>
          <a:gradFill>
            <a:gsLst>
              <a:gs pos="100000">
                <a:schemeClr val="accent1"/>
              </a:gs>
              <a:gs pos="0">
                <a:schemeClr val="accent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38150" y="341313"/>
            <a:ext cx="8345488" cy="731837"/>
          </a:xfrm>
        </p:spPr>
        <p:txBody>
          <a:bodyPr/>
          <a:lstStyle/>
          <a:p>
            <a:r>
              <a:rPr lang="en-US" dirty="0"/>
              <a:t>CCNA </a:t>
            </a:r>
            <a:r>
              <a:rPr lang="en-US" dirty="0" smtClean="0"/>
              <a:t>R&amp;S: Introduction to Networks</a:t>
            </a:r>
            <a:br>
              <a:rPr lang="en-US" dirty="0" smtClean="0"/>
            </a:br>
            <a:r>
              <a:rPr lang="en-US" dirty="0" smtClean="0"/>
              <a:t>CORE</a:t>
            </a:r>
            <a:endParaRPr lang="en-US" dirty="0"/>
          </a:p>
        </p:txBody>
      </p:sp>
      <p:sp>
        <p:nvSpPr>
          <p:cNvPr id="9" name="TextBox 8"/>
          <p:cNvSpPr txBox="1"/>
          <p:nvPr/>
        </p:nvSpPr>
        <p:spPr>
          <a:xfrm>
            <a:off x="552450" y="1152091"/>
            <a:ext cx="4289102" cy="1164421"/>
          </a:xfrm>
          <a:prstGeom prst="rect">
            <a:avLst/>
          </a:prstGeom>
          <a:noFill/>
        </p:spPr>
        <p:txBody>
          <a:bodyPr wrap="square" lIns="0" tIns="0" rIns="0" bIns="0" rtlCol="0">
            <a:spAutoFit/>
          </a:bodyPr>
          <a:lstStyle/>
          <a:p>
            <a:pPr>
              <a:spcBef>
                <a:spcPts val="600"/>
              </a:spcBef>
            </a:pPr>
            <a:r>
              <a:rPr lang="en-US" sz="1400" dirty="0">
                <a:gradFill>
                  <a:gsLst>
                    <a:gs pos="0">
                      <a:srgbClr val="004BAF">
                        <a:lumMod val="75000"/>
                      </a:srgbClr>
                    </a:gs>
                    <a:gs pos="100000">
                      <a:srgbClr val="64BBE3">
                        <a:lumMod val="75000"/>
                      </a:srgbClr>
                    </a:gs>
                  </a:gsLst>
                  <a:lin ang="5400000" scaled="1"/>
                </a:gradFill>
                <a:latin typeface="Arial"/>
                <a:ea typeface="ＭＳ Ｐゴシック" charset="0"/>
                <a:cs typeface="CiscoSans"/>
              </a:rPr>
              <a:t>Course Overview</a:t>
            </a:r>
          </a:p>
          <a:p>
            <a:pPr>
              <a:spcAft>
                <a:spcPts val="700"/>
              </a:spcAft>
            </a:pPr>
            <a:r>
              <a:rPr lang="en-US" sz="1000" dirty="0">
                <a:solidFill>
                  <a:srgbClr val="58585B"/>
                </a:solidFill>
                <a:ea typeface="Arial Unicode MS" panose="020B0604020202020204" pitchFamily="34" charset="-128"/>
                <a:cs typeface="Arial Unicode MS" panose="020B0604020202020204" pitchFamily="34" charset="-128"/>
              </a:rPr>
              <a:t>The first course in the Cisco CCNA Routing and Switching curriculum teaches students about the architecture, structure, functions and components of the Internet and other computer networks. </a:t>
            </a:r>
            <a:endParaRPr lang="en-US" sz="1000" dirty="0" smtClean="0">
              <a:solidFill>
                <a:srgbClr val="58585B"/>
              </a:solidFill>
              <a:ea typeface="Arial Unicode MS" panose="020B0604020202020204" pitchFamily="34" charset="-128"/>
              <a:cs typeface="Arial Unicode MS" panose="020B0604020202020204" pitchFamily="34" charset="-128"/>
            </a:endParaRPr>
          </a:p>
          <a:p>
            <a:pPr>
              <a:spcAft>
                <a:spcPts val="700"/>
              </a:spcAft>
            </a:pPr>
            <a:r>
              <a:rPr lang="en-US" sz="1000" dirty="0">
                <a:solidFill>
                  <a:srgbClr val="58585B"/>
                </a:solidFill>
                <a:ea typeface="Arial Unicode MS" panose="020B0604020202020204" pitchFamily="34" charset="-128"/>
                <a:cs typeface="Arial Unicode MS" panose="020B0604020202020204" pitchFamily="34" charset="-128"/>
              </a:rPr>
              <a:t>Students </a:t>
            </a:r>
            <a:r>
              <a:rPr lang="en-US" sz="1000" dirty="0" smtClean="0">
                <a:solidFill>
                  <a:srgbClr val="58585B"/>
                </a:solidFill>
                <a:ea typeface="Arial Unicode MS" panose="020B0604020202020204" pitchFamily="34" charset="-128"/>
                <a:cs typeface="Arial Unicode MS" panose="020B0604020202020204" pitchFamily="34" charset="-128"/>
              </a:rPr>
              <a:t>achieve a basic understanding </a:t>
            </a:r>
            <a:r>
              <a:rPr lang="en-US" sz="1000" dirty="0">
                <a:solidFill>
                  <a:srgbClr val="58585B"/>
                </a:solidFill>
                <a:ea typeface="Arial Unicode MS" panose="020B0604020202020204" pitchFamily="34" charset="-128"/>
                <a:cs typeface="Arial Unicode MS" panose="020B0604020202020204" pitchFamily="34" charset="-128"/>
              </a:rPr>
              <a:t>of how networks operate.</a:t>
            </a:r>
          </a:p>
          <a:p>
            <a:pPr>
              <a:spcAft>
                <a:spcPts val="700"/>
              </a:spcAft>
            </a:pPr>
            <a:endParaRPr lang="en-US" sz="1000" dirty="0">
              <a:solidFill>
                <a:srgbClr val="58585B"/>
              </a:solidFill>
              <a:ea typeface="Arial Unicode MS" panose="020B0604020202020204" pitchFamily="34" charset="-128"/>
              <a:cs typeface="Arial Unicode MS" panose="020B0604020202020204" pitchFamily="34" charset="-128"/>
            </a:endParaRPr>
          </a:p>
        </p:txBody>
      </p:sp>
      <p:sp>
        <p:nvSpPr>
          <p:cNvPr id="16" name="TextBox 15"/>
          <p:cNvSpPr txBox="1"/>
          <p:nvPr/>
        </p:nvSpPr>
        <p:spPr>
          <a:xfrm>
            <a:off x="552450" y="3074755"/>
            <a:ext cx="4155177" cy="1254189"/>
          </a:xfrm>
          <a:prstGeom prst="rect">
            <a:avLst/>
          </a:prstGeom>
          <a:noFill/>
        </p:spPr>
        <p:txBody>
          <a:bodyPr wrap="square" lIns="0" tIns="0" rIns="0" bIns="0" rtlCol="0">
            <a:spAutoFit/>
          </a:bodyPr>
          <a:lstStyle/>
          <a:p>
            <a:pPr>
              <a:spcBef>
                <a:spcPts val="600"/>
              </a:spcBef>
            </a:pPr>
            <a:r>
              <a:rPr lang="en-US" sz="1400" dirty="0">
                <a:gradFill>
                  <a:gsLst>
                    <a:gs pos="0">
                      <a:srgbClr val="004BAF">
                        <a:lumMod val="75000"/>
                      </a:srgbClr>
                    </a:gs>
                    <a:gs pos="100000">
                      <a:srgbClr val="64BBE3">
                        <a:lumMod val="75000"/>
                      </a:srgbClr>
                    </a:gs>
                  </a:gsLst>
                  <a:lin ang="5400000" scaled="1"/>
                </a:gradFill>
                <a:latin typeface="Arial"/>
                <a:ea typeface="ＭＳ Ｐゴシック" charset="0"/>
                <a:cs typeface="CiscoSans"/>
              </a:rPr>
              <a:t>Learning Components</a:t>
            </a:r>
          </a:p>
          <a:p>
            <a:pPr marL="171443" indent="-171443" defTabSz="914361" fontAlgn="auto">
              <a:spcBef>
                <a:spcPts val="600"/>
              </a:spcBef>
              <a:spcAft>
                <a:spcPts val="500"/>
              </a:spcAft>
              <a:buFont typeface="Arial" panose="020B0604020202020204" pitchFamily="34" charset="0"/>
              <a:buChar char="•"/>
            </a:pPr>
            <a:r>
              <a:rPr lang="en-US" sz="1000" dirty="0">
                <a:solidFill>
                  <a:srgbClr val="58585B"/>
                </a:solidFill>
                <a:ea typeface="Arial Unicode MS" panose="020B0604020202020204" pitchFamily="34" charset="-128"/>
                <a:cs typeface="Arial Unicode MS" panose="020B0604020202020204" pitchFamily="34" charset="-128"/>
              </a:rPr>
              <a:t>11 chapters</a:t>
            </a:r>
          </a:p>
          <a:p>
            <a:pPr marL="171443" indent="-171443" defTabSz="914361" fontAlgn="auto">
              <a:spcBef>
                <a:spcPts val="0"/>
              </a:spcBef>
              <a:spcAft>
                <a:spcPts val="500"/>
              </a:spcAft>
              <a:buFont typeface="Arial" panose="020B0604020202020204" pitchFamily="34" charset="0"/>
              <a:buChar char="•"/>
            </a:pPr>
            <a:r>
              <a:rPr lang="en-US" sz="1000" dirty="0">
                <a:solidFill>
                  <a:srgbClr val="58585B"/>
                </a:solidFill>
                <a:ea typeface="Arial Unicode MS" panose="020B0604020202020204" pitchFamily="34" charset="-128"/>
                <a:cs typeface="Arial Unicode MS" panose="020B0604020202020204" pitchFamily="34" charset="-128"/>
              </a:rPr>
              <a:t>33 hands-on labs and 1 hands-on skills assessment</a:t>
            </a:r>
          </a:p>
          <a:p>
            <a:pPr marL="171443" indent="-171443" defTabSz="914361" fontAlgn="auto">
              <a:spcBef>
                <a:spcPts val="0"/>
              </a:spcBef>
              <a:spcAft>
                <a:spcPts val="500"/>
              </a:spcAft>
              <a:buFont typeface="Arial" panose="020B0604020202020204" pitchFamily="34" charset="0"/>
              <a:buChar char="•"/>
            </a:pPr>
            <a:r>
              <a:rPr lang="en-US" sz="1000" dirty="0">
                <a:solidFill>
                  <a:srgbClr val="58585B"/>
                </a:solidFill>
                <a:ea typeface="Arial Unicode MS" panose="020B0604020202020204" pitchFamily="34" charset="-128"/>
                <a:cs typeface="Arial Unicode MS" panose="020B0604020202020204" pitchFamily="34" charset="-128"/>
              </a:rPr>
              <a:t>Pre-test, 11 chapter quizzes, 2 sectional quizzes, 11 chapter exams, and 1 final exam </a:t>
            </a:r>
          </a:p>
          <a:p>
            <a:pPr marL="171443" indent="-171443" defTabSz="914361" fontAlgn="auto">
              <a:spcBef>
                <a:spcPts val="0"/>
              </a:spcBef>
              <a:spcAft>
                <a:spcPts val="500"/>
              </a:spcAft>
              <a:buFont typeface="Arial" panose="020B0604020202020204" pitchFamily="34" charset="0"/>
              <a:buChar char="•"/>
            </a:pPr>
            <a:r>
              <a:rPr lang="en-US" sz="1000" dirty="0">
                <a:solidFill>
                  <a:srgbClr val="58585B"/>
                </a:solidFill>
                <a:ea typeface="Arial Unicode MS" panose="020B0604020202020204" pitchFamily="34" charset="-128"/>
                <a:cs typeface="Arial Unicode MS" panose="020B0604020202020204" pitchFamily="34" charset="-128"/>
              </a:rPr>
              <a:t>2 Cisco Packet Tracer Skills Based Assessments</a:t>
            </a:r>
          </a:p>
        </p:txBody>
      </p:sp>
      <p:sp>
        <p:nvSpPr>
          <p:cNvPr id="25" name="TextBox 24"/>
          <p:cNvSpPr txBox="1"/>
          <p:nvPr/>
        </p:nvSpPr>
        <p:spPr>
          <a:xfrm>
            <a:off x="552450" y="2189623"/>
            <a:ext cx="4155177" cy="677108"/>
          </a:xfrm>
          <a:prstGeom prst="rect">
            <a:avLst/>
          </a:prstGeom>
          <a:noFill/>
        </p:spPr>
        <p:txBody>
          <a:bodyPr wrap="square" lIns="0" tIns="0" rIns="0" bIns="0" rtlCol="0">
            <a:spAutoFit/>
          </a:bodyPr>
          <a:lstStyle/>
          <a:p>
            <a:pPr>
              <a:spcBef>
                <a:spcPts val="600"/>
              </a:spcBef>
            </a:pPr>
            <a:r>
              <a:rPr lang="en-US" sz="1400" dirty="0">
                <a:gradFill>
                  <a:gsLst>
                    <a:gs pos="0">
                      <a:srgbClr val="004BAF">
                        <a:lumMod val="75000"/>
                      </a:srgbClr>
                    </a:gs>
                    <a:gs pos="100000">
                      <a:srgbClr val="64BBE3">
                        <a:lumMod val="75000"/>
                      </a:srgbClr>
                    </a:gs>
                  </a:gsLst>
                  <a:lin ang="5400000" scaled="1"/>
                </a:gradFill>
                <a:latin typeface="Arial"/>
                <a:ea typeface="ＭＳ Ｐゴシック" charset="0"/>
                <a:cs typeface="CiscoSans"/>
              </a:rPr>
              <a:t>Benefits</a:t>
            </a:r>
          </a:p>
          <a:p>
            <a:r>
              <a:rPr lang="en-US" sz="1000" dirty="0"/>
              <a:t>By the end of the course, </a:t>
            </a:r>
            <a:r>
              <a:rPr lang="en-US" sz="1000" dirty="0" smtClean="0"/>
              <a:t>students will </a:t>
            </a:r>
            <a:r>
              <a:rPr lang="en-US" sz="1000" dirty="0"/>
              <a:t>be able to build simple LANs, perform basic configurations for routers and switches, and implement IP</a:t>
            </a:r>
          </a:p>
          <a:p>
            <a:r>
              <a:rPr lang="en-US" sz="1000" dirty="0"/>
              <a:t>addressing schemes.</a:t>
            </a:r>
            <a:endParaRPr lang="en-US" sz="1000" dirty="0">
              <a:solidFill>
                <a:srgbClr val="58585B"/>
              </a:solidFill>
              <a:ea typeface="Arial Unicode MS" panose="020B0604020202020204" pitchFamily="34" charset="-128"/>
              <a:cs typeface="Arial Unicode MS" panose="020B0604020202020204" pitchFamily="34" charset="-128"/>
            </a:endParaRPr>
          </a:p>
        </p:txBody>
      </p:sp>
      <p:sp>
        <p:nvSpPr>
          <p:cNvPr id="18" name="TextBox 17"/>
          <p:cNvSpPr txBox="1"/>
          <p:nvPr/>
        </p:nvSpPr>
        <p:spPr>
          <a:xfrm>
            <a:off x="5206841" y="2637875"/>
            <a:ext cx="3195288" cy="1908215"/>
          </a:xfrm>
          <a:prstGeom prst="rect">
            <a:avLst/>
          </a:prstGeom>
          <a:noFill/>
        </p:spPr>
        <p:txBody>
          <a:bodyPr wrap="square" lIns="0" tIns="0" rIns="0" bIns="0" rtlCol="0">
            <a:spAutoFit/>
          </a:bodyPr>
          <a:lstStyle/>
          <a:p>
            <a:r>
              <a:rPr lang="en-US" sz="1400" dirty="0">
                <a:gradFill>
                  <a:gsLst>
                    <a:gs pos="0">
                      <a:srgbClr val="004BAF">
                        <a:lumMod val="75000"/>
                      </a:srgbClr>
                    </a:gs>
                    <a:gs pos="100000">
                      <a:srgbClr val="64BBE3">
                        <a:lumMod val="75000"/>
                      </a:srgbClr>
                    </a:gs>
                  </a:gsLst>
                  <a:lin ang="5400000" scaled="1"/>
                </a:gradFill>
                <a:latin typeface="Arial"/>
                <a:ea typeface="ＭＳ Ｐゴシック" charset="0"/>
                <a:cs typeface="CiscoSans"/>
              </a:rPr>
              <a:t>Features</a:t>
            </a:r>
          </a:p>
          <a:p>
            <a:pPr>
              <a:spcBef>
                <a:spcPts val="600"/>
              </a:spcBef>
            </a:pPr>
            <a:r>
              <a:rPr lang="en-US" sz="900" b="1" dirty="0" smtClean="0">
                <a:solidFill>
                  <a:schemeClr val="bg1"/>
                </a:solidFill>
                <a:ea typeface="Arial" charset="0"/>
                <a:cs typeface="Arial" charset="0"/>
              </a:rPr>
              <a:t>Target </a:t>
            </a:r>
            <a:r>
              <a:rPr lang="en-US" sz="900" b="1" dirty="0">
                <a:solidFill>
                  <a:schemeClr val="bg1"/>
                </a:solidFill>
                <a:ea typeface="Arial" charset="0"/>
                <a:cs typeface="Arial" charset="0"/>
              </a:rPr>
              <a:t>Audience</a:t>
            </a:r>
            <a:r>
              <a:rPr lang="en-US" sz="900" dirty="0">
                <a:solidFill>
                  <a:schemeClr val="bg1"/>
                </a:solidFill>
                <a:latin typeface="Arial"/>
                <a:ea typeface="Arial Unicode MS" panose="020B0604020202020204" pitchFamily="34" charset="-128"/>
                <a:cs typeface="Arial Unicode MS" panose="020B0604020202020204" pitchFamily="34" charset="-128"/>
              </a:rPr>
              <a:t>:</a:t>
            </a:r>
            <a:r>
              <a:rPr lang="en-US" sz="900" b="1" dirty="0">
                <a:solidFill>
                  <a:schemeClr val="bg1"/>
                </a:solidFill>
                <a:latin typeface="Arial"/>
                <a:ea typeface="Arial Unicode MS" panose="020B0604020202020204" pitchFamily="34" charset="-128"/>
                <a:cs typeface="Arial Unicode MS" panose="020B0604020202020204" pitchFamily="34" charset="-128"/>
              </a:rPr>
              <a:t> </a:t>
            </a:r>
            <a:r>
              <a:rPr lang="en-US" sz="900" dirty="0" smtClean="0">
                <a:solidFill>
                  <a:schemeClr val="bg1"/>
                </a:solidFill>
                <a:ea typeface="Arial Unicode MS" panose="020B0604020202020204" pitchFamily="34" charset="-128"/>
                <a:cs typeface="Arial Unicode MS" panose="020B0604020202020204" pitchFamily="34" charset="-128"/>
              </a:rPr>
              <a:t>Secondary vocational students, 2-year and 4-year college students in Networking or Engineering programs</a:t>
            </a:r>
            <a:endParaRPr lang="en-US" sz="900" dirty="0">
              <a:solidFill>
                <a:schemeClr val="bg1"/>
              </a:solidFill>
              <a:latin typeface="Arial"/>
              <a:ea typeface="Arial Unicode MS" panose="020B0604020202020204" pitchFamily="34" charset="-128"/>
              <a:cs typeface="Arial Unicode MS" panose="020B0604020202020204" pitchFamily="34" charset="-128"/>
            </a:endParaRPr>
          </a:p>
          <a:p>
            <a:pPr>
              <a:spcBef>
                <a:spcPts val="600"/>
              </a:spcBef>
            </a:pPr>
            <a:r>
              <a:rPr lang="en-US" sz="900" b="1" dirty="0" smtClean="0">
                <a:solidFill>
                  <a:schemeClr val="bg1"/>
                </a:solidFill>
                <a:ea typeface="Arial Unicode MS" panose="020B0604020202020204" pitchFamily="34" charset="-128"/>
                <a:cs typeface="Arial Unicode MS" panose="020B0604020202020204" pitchFamily="34" charset="-128"/>
              </a:rPr>
              <a:t>Prerequisites</a:t>
            </a:r>
            <a:r>
              <a:rPr lang="en-US" sz="900" dirty="0" smtClean="0">
                <a:solidFill>
                  <a:schemeClr val="bg1"/>
                </a:solidFill>
                <a:ea typeface="Arial Unicode MS" panose="020B0604020202020204" pitchFamily="34" charset="-128"/>
                <a:cs typeface="Arial Unicode MS" panose="020B0604020202020204" pitchFamily="34" charset="-128"/>
              </a:rPr>
              <a:t>: None</a:t>
            </a:r>
            <a:endParaRPr lang="en-US" sz="900" dirty="0">
              <a:solidFill>
                <a:schemeClr val="bg1"/>
              </a:solidFill>
              <a:ea typeface="Arial Unicode MS" panose="020B0604020202020204" pitchFamily="34" charset="-128"/>
              <a:cs typeface="Arial Unicode MS" panose="020B0604020202020204" pitchFamily="34" charset="-128"/>
            </a:endParaRPr>
          </a:p>
          <a:p>
            <a:pPr>
              <a:spcBef>
                <a:spcPts val="300"/>
              </a:spcBef>
            </a:pPr>
            <a:r>
              <a:rPr lang="en-US" sz="900" b="1" dirty="0" smtClean="0">
                <a:solidFill>
                  <a:schemeClr val="bg1"/>
                </a:solidFill>
                <a:ea typeface="Arial Unicode MS" panose="020B0604020202020204" pitchFamily="34" charset="-128"/>
                <a:cs typeface="Arial Unicode MS" panose="020B0604020202020204" pitchFamily="34" charset="-128"/>
              </a:rPr>
              <a:t>Languages</a:t>
            </a:r>
            <a:r>
              <a:rPr lang="en-US" sz="900" dirty="0">
                <a:solidFill>
                  <a:schemeClr val="bg1"/>
                </a:solidFill>
                <a:ea typeface="Arial Unicode MS" panose="020B0604020202020204" pitchFamily="34" charset="-128"/>
                <a:cs typeface="Arial Unicode MS" panose="020B0604020202020204" pitchFamily="34" charset="-128"/>
              </a:rPr>
              <a:t>: Arabic, </a:t>
            </a:r>
            <a:r>
              <a:rPr lang="en-US" sz="900" dirty="0" smtClean="0">
                <a:solidFill>
                  <a:schemeClr val="bg1"/>
                </a:solidFill>
                <a:ea typeface="Arial Unicode MS" panose="020B0604020202020204" pitchFamily="34" charset="-128"/>
                <a:cs typeface="Arial Unicode MS" panose="020B0604020202020204" pitchFamily="34" charset="-128"/>
              </a:rPr>
              <a:t>Chinese-S, Chinese-T, </a:t>
            </a:r>
            <a:r>
              <a:rPr lang="en-US" sz="900" dirty="0">
                <a:solidFill>
                  <a:schemeClr val="bg1"/>
                </a:solidFill>
                <a:ea typeface="Arial Unicode MS" panose="020B0604020202020204" pitchFamily="34" charset="-128"/>
                <a:cs typeface="Arial Unicode MS" panose="020B0604020202020204" pitchFamily="34" charset="-128"/>
              </a:rPr>
              <a:t>Croatian, English, French, German, Hungarian, Japanese, </a:t>
            </a:r>
            <a:r>
              <a:rPr lang="en-US" sz="900" dirty="0" smtClean="0">
                <a:solidFill>
                  <a:schemeClr val="bg1"/>
                </a:solidFill>
                <a:ea typeface="Arial Unicode MS" panose="020B0604020202020204" pitchFamily="34" charset="-128"/>
                <a:cs typeface="Arial Unicode MS" panose="020B0604020202020204" pitchFamily="34" charset="-128"/>
              </a:rPr>
              <a:t>Portuguese-BR, </a:t>
            </a:r>
            <a:r>
              <a:rPr lang="en-US" sz="900" dirty="0">
                <a:solidFill>
                  <a:schemeClr val="bg1"/>
                </a:solidFill>
                <a:ea typeface="Arial Unicode MS" panose="020B0604020202020204" pitchFamily="34" charset="-128"/>
                <a:cs typeface="Arial Unicode MS" panose="020B0604020202020204" pitchFamily="34" charset="-128"/>
              </a:rPr>
              <a:t>Polish, Romanian, Russian, Spanish, Turkish </a:t>
            </a:r>
          </a:p>
          <a:p>
            <a:pPr>
              <a:spcBef>
                <a:spcPts val="300"/>
              </a:spcBef>
            </a:pPr>
            <a:r>
              <a:rPr lang="en-US" sz="900" b="1" dirty="0" smtClean="0">
                <a:solidFill>
                  <a:schemeClr val="bg1"/>
                </a:solidFill>
                <a:ea typeface="Arial Unicode MS" panose="020B0604020202020204" pitchFamily="34" charset="-128"/>
                <a:cs typeface="Arial Unicode MS" panose="020B0604020202020204" pitchFamily="34" charset="-128"/>
              </a:rPr>
              <a:t>Course </a:t>
            </a:r>
            <a:r>
              <a:rPr lang="en-US" sz="900" b="1" dirty="0">
                <a:solidFill>
                  <a:schemeClr val="bg1"/>
                </a:solidFill>
                <a:ea typeface="Arial Unicode MS" panose="020B0604020202020204" pitchFamily="34" charset="-128"/>
                <a:cs typeface="Arial Unicode MS" panose="020B0604020202020204" pitchFamily="34" charset="-128"/>
              </a:rPr>
              <a:t>Delivery</a:t>
            </a:r>
            <a:r>
              <a:rPr lang="en-US" sz="900" dirty="0">
                <a:solidFill>
                  <a:schemeClr val="bg1"/>
                </a:solidFill>
                <a:ea typeface="Arial Unicode MS" panose="020B0604020202020204" pitchFamily="34" charset="-128"/>
                <a:cs typeface="Arial Unicode MS" panose="020B0604020202020204" pitchFamily="34" charset="-128"/>
              </a:rPr>
              <a:t>: </a:t>
            </a:r>
            <a:r>
              <a:rPr lang="en-US" sz="900" dirty="0" smtClean="0">
                <a:solidFill>
                  <a:schemeClr val="bg1"/>
                </a:solidFill>
                <a:ea typeface="Arial Unicode MS" panose="020B0604020202020204" pitchFamily="34" charset="-128"/>
                <a:cs typeface="Arial Unicode MS" panose="020B0604020202020204" pitchFamily="34" charset="-128"/>
              </a:rPr>
              <a:t>Instructor-led</a:t>
            </a:r>
            <a:endParaRPr lang="en-US" sz="900" dirty="0">
              <a:solidFill>
                <a:schemeClr val="bg1"/>
              </a:solidFill>
              <a:ea typeface="Arial Unicode MS" panose="020B0604020202020204" pitchFamily="34" charset="-128"/>
              <a:cs typeface="Arial Unicode MS" panose="020B0604020202020204" pitchFamily="34" charset="-128"/>
            </a:endParaRPr>
          </a:p>
          <a:p>
            <a:pPr>
              <a:spcBef>
                <a:spcPts val="300"/>
              </a:spcBef>
            </a:pPr>
            <a:r>
              <a:rPr lang="en-US" sz="900" b="1" dirty="0">
                <a:solidFill>
                  <a:schemeClr val="bg1"/>
                </a:solidFill>
                <a:ea typeface="Arial Unicode MS" panose="020B0604020202020204" pitchFamily="34" charset="-128"/>
                <a:cs typeface="Arial Unicode MS" panose="020B0604020202020204" pitchFamily="34" charset="-128"/>
              </a:rPr>
              <a:t>Eligible for College Credit:  </a:t>
            </a:r>
            <a:r>
              <a:rPr lang="en-US" sz="900" b="1" dirty="0" smtClean="0">
                <a:solidFill>
                  <a:schemeClr val="bg1"/>
                </a:solidFill>
                <a:ea typeface="Arial Unicode MS" panose="020B0604020202020204" pitchFamily="34" charset="-128"/>
                <a:cs typeface="Arial Unicode MS" panose="020B0604020202020204" pitchFamily="34" charset="-128"/>
              </a:rPr>
              <a:t>ITIS 150 </a:t>
            </a:r>
            <a:r>
              <a:rPr lang="en-US" sz="900" b="1" dirty="0">
                <a:solidFill>
                  <a:schemeClr val="bg1"/>
                </a:solidFill>
                <a:ea typeface="Arial Unicode MS" panose="020B0604020202020204" pitchFamily="34" charset="-128"/>
                <a:cs typeface="Arial Unicode MS" panose="020B0604020202020204" pitchFamily="34" charset="-128"/>
              </a:rPr>
              <a:t>(3 units)</a:t>
            </a:r>
          </a:p>
          <a:p>
            <a:pPr>
              <a:spcBef>
                <a:spcPts val="300"/>
              </a:spcBef>
            </a:pPr>
            <a:r>
              <a:rPr lang="en-US" sz="900" b="1" dirty="0" smtClean="0">
                <a:solidFill>
                  <a:schemeClr val="bg1"/>
                </a:solidFill>
                <a:ea typeface="Arial Unicode MS" panose="020B0604020202020204" pitchFamily="34" charset="-128"/>
                <a:cs typeface="Arial Unicode MS" panose="020B0604020202020204" pitchFamily="34" charset="-128"/>
              </a:rPr>
              <a:t>Recommended </a:t>
            </a:r>
            <a:r>
              <a:rPr lang="en-US" sz="900" b="1" dirty="0">
                <a:solidFill>
                  <a:schemeClr val="bg1"/>
                </a:solidFill>
                <a:ea typeface="Arial Unicode MS" panose="020B0604020202020204" pitchFamily="34" charset="-128"/>
                <a:cs typeface="Arial Unicode MS" panose="020B0604020202020204" pitchFamily="34" charset="-128"/>
              </a:rPr>
              <a:t>Next Course</a:t>
            </a:r>
            <a:r>
              <a:rPr lang="en-US" sz="900" dirty="0">
                <a:solidFill>
                  <a:schemeClr val="bg1"/>
                </a:solidFill>
                <a:ea typeface="Arial Unicode MS" panose="020B0604020202020204" pitchFamily="34" charset="-128"/>
                <a:cs typeface="Arial Unicode MS" panose="020B0604020202020204" pitchFamily="34" charset="-128"/>
              </a:rPr>
              <a:t>: CCNA </a:t>
            </a:r>
            <a:r>
              <a:rPr lang="en-US" sz="900" dirty="0" smtClean="0">
                <a:solidFill>
                  <a:schemeClr val="bg1"/>
                </a:solidFill>
                <a:ea typeface="Arial Unicode MS" panose="020B0604020202020204" pitchFamily="34" charset="-128"/>
                <a:cs typeface="Arial Unicode MS" panose="020B0604020202020204" pitchFamily="34" charset="-128"/>
              </a:rPr>
              <a:t>R&amp;S Routing &amp; Switching Essentials</a:t>
            </a:r>
            <a:endParaRPr lang="en-US" sz="900" dirty="0">
              <a:solidFill>
                <a:schemeClr val="bg1"/>
              </a:solidFill>
              <a:ea typeface="Arial Unicode MS" panose="020B0604020202020204" pitchFamily="34" charset="-128"/>
              <a:cs typeface="Arial Unicode MS" panose="020B0604020202020204" pitchFamily="34" charset="-128"/>
            </a:endParaRPr>
          </a:p>
        </p:txBody>
      </p:sp>
      <p:cxnSp>
        <p:nvCxnSpPr>
          <p:cNvPr id="11" name="Straight Connector 10"/>
          <p:cNvCxnSpPr/>
          <p:nvPr/>
        </p:nvCxnSpPr>
        <p:spPr>
          <a:xfrm>
            <a:off x="4875514" y="1136628"/>
            <a:ext cx="0" cy="380570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9329" y="1081088"/>
            <a:ext cx="34480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609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57690" y="3074755"/>
            <a:ext cx="3433388" cy="1867575"/>
          </a:xfrm>
          <a:prstGeom prst="rect">
            <a:avLst/>
          </a:prstGeom>
          <a:gradFill>
            <a:gsLst>
              <a:gs pos="100000">
                <a:schemeClr val="accent1"/>
              </a:gs>
              <a:gs pos="0">
                <a:schemeClr val="accent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38150" y="341313"/>
            <a:ext cx="8345488" cy="731837"/>
          </a:xfrm>
        </p:spPr>
        <p:txBody>
          <a:bodyPr/>
          <a:lstStyle/>
          <a:p>
            <a:r>
              <a:rPr lang="en-US" dirty="0"/>
              <a:t>CCNA </a:t>
            </a:r>
            <a:r>
              <a:rPr lang="en-US" dirty="0" smtClean="0"/>
              <a:t>R&amp;S: Routing and Switching Essentials CORE</a:t>
            </a:r>
            <a:endParaRPr lang="en-US" dirty="0"/>
          </a:p>
        </p:txBody>
      </p:sp>
      <p:sp>
        <p:nvSpPr>
          <p:cNvPr id="9" name="TextBox 8"/>
          <p:cNvSpPr txBox="1"/>
          <p:nvPr/>
        </p:nvSpPr>
        <p:spPr>
          <a:xfrm>
            <a:off x="552450" y="1152091"/>
            <a:ext cx="4289102" cy="920765"/>
          </a:xfrm>
          <a:prstGeom prst="rect">
            <a:avLst/>
          </a:prstGeom>
          <a:noFill/>
        </p:spPr>
        <p:txBody>
          <a:bodyPr wrap="square" lIns="0" tIns="0" rIns="0" bIns="0" rtlCol="0">
            <a:spAutoFit/>
          </a:bodyPr>
          <a:lstStyle/>
          <a:p>
            <a:pPr>
              <a:spcBef>
                <a:spcPts val="600"/>
              </a:spcBef>
            </a:pPr>
            <a:r>
              <a:rPr lang="en-US" sz="1400" dirty="0">
                <a:gradFill>
                  <a:gsLst>
                    <a:gs pos="0">
                      <a:srgbClr val="004BAF">
                        <a:lumMod val="75000"/>
                      </a:srgbClr>
                    </a:gs>
                    <a:gs pos="100000">
                      <a:srgbClr val="64BBE3">
                        <a:lumMod val="75000"/>
                      </a:srgbClr>
                    </a:gs>
                  </a:gsLst>
                  <a:lin ang="5400000" scaled="1"/>
                </a:gradFill>
                <a:latin typeface="Arial"/>
                <a:ea typeface="ＭＳ Ｐゴシック" charset="0"/>
                <a:cs typeface="CiscoSans"/>
              </a:rPr>
              <a:t>Course Overview</a:t>
            </a:r>
          </a:p>
          <a:p>
            <a:pPr>
              <a:spcAft>
                <a:spcPts val="700"/>
              </a:spcAft>
            </a:pPr>
            <a:r>
              <a:rPr lang="en-US" sz="1000" dirty="0"/>
              <a:t>The second course in the CCNA Routing and Switching curriculum describes the architecture, components, and operations of routers and switches in a small network.</a:t>
            </a:r>
          </a:p>
          <a:p>
            <a:pPr>
              <a:spcAft>
                <a:spcPts val="700"/>
              </a:spcAft>
            </a:pPr>
            <a:r>
              <a:rPr lang="en-US" sz="1000" dirty="0"/>
              <a:t>Students learn how to configure a router and a switch for basic functionality.</a:t>
            </a:r>
          </a:p>
        </p:txBody>
      </p:sp>
      <p:sp>
        <p:nvSpPr>
          <p:cNvPr id="16" name="TextBox 15"/>
          <p:cNvSpPr txBox="1"/>
          <p:nvPr/>
        </p:nvSpPr>
        <p:spPr>
          <a:xfrm>
            <a:off x="552450" y="3074755"/>
            <a:ext cx="4155177" cy="1254189"/>
          </a:xfrm>
          <a:prstGeom prst="rect">
            <a:avLst/>
          </a:prstGeom>
          <a:noFill/>
        </p:spPr>
        <p:txBody>
          <a:bodyPr wrap="square" lIns="0" tIns="0" rIns="0" bIns="0" rtlCol="0">
            <a:spAutoFit/>
          </a:bodyPr>
          <a:lstStyle/>
          <a:p>
            <a:pPr>
              <a:spcBef>
                <a:spcPts val="600"/>
              </a:spcBef>
            </a:pPr>
            <a:r>
              <a:rPr lang="en-US" sz="1400" dirty="0">
                <a:gradFill>
                  <a:gsLst>
                    <a:gs pos="0">
                      <a:srgbClr val="004BAF">
                        <a:lumMod val="75000"/>
                      </a:srgbClr>
                    </a:gs>
                    <a:gs pos="100000">
                      <a:srgbClr val="64BBE3">
                        <a:lumMod val="75000"/>
                      </a:srgbClr>
                    </a:gs>
                  </a:gsLst>
                  <a:lin ang="5400000" scaled="1"/>
                </a:gradFill>
                <a:latin typeface="Arial"/>
                <a:ea typeface="ＭＳ Ｐゴシック" charset="0"/>
                <a:cs typeface="CiscoSans"/>
              </a:rPr>
              <a:t>Learning Components</a:t>
            </a:r>
          </a:p>
          <a:p>
            <a:pPr marL="171443" indent="-171443" defTabSz="914361" fontAlgn="auto">
              <a:spcBef>
                <a:spcPts val="600"/>
              </a:spcBef>
              <a:spcAft>
                <a:spcPts val="500"/>
              </a:spcAft>
              <a:buFont typeface="Arial" panose="020B0604020202020204" pitchFamily="34" charset="0"/>
              <a:buChar char="•"/>
            </a:pPr>
            <a:r>
              <a:rPr lang="en-US" sz="1000" dirty="0" smtClean="0">
                <a:solidFill>
                  <a:srgbClr val="58585B"/>
                </a:solidFill>
                <a:ea typeface="Arial Unicode MS" panose="020B0604020202020204" pitchFamily="34" charset="-128"/>
                <a:cs typeface="Arial Unicode MS" panose="020B0604020202020204" pitchFamily="34" charset="-128"/>
              </a:rPr>
              <a:t>9 </a:t>
            </a:r>
            <a:r>
              <a:rPr lang="en-US" sz="1000" dirty="0">
                <a:solidFill>
                  <a:srgbClr val="58585B"/>
                </a:solidFill>
                <a:ea typeface="Arial Unicode MS" panose="020B0604020202020204" pitchFamily="34" charset="-128"/>
                <a:cs typeface="Arial Unicode MS" panose="020B0604020202020204" pitchFamily="34" charset="-128"/>
              </a:rPr>
              <a:t>chapters</a:t>
            </a:r>
          </a:p>
          <a:p>
            <a:pPr marL="171443" indent="-171443" defTabSz="914361" fontAlgn="auto">
              <a:spcBef>
                <a:spcPts val="0"/>
              </a:spcBef>
              <a:spcAft>
                <a:spcPts val="500"/>
              </a:spcAft>
              <a:buFont typeface="Arial" panose="020B0604020202020204" pitchFamily="34" charset="0"/>
              <a:buChar char="•"/>
            </a:pPr>
            <a:r>
              <a:rPr lang="en-US" sz="1000" dirty="0" smtClean="0">
                <a:solidFill>
                  <a:srgbClr val="58585B"/>
                </a:solidFill>
                <a:ea typeface="Arial Unicode MS" panose="020B0604020202020204" pitchFamily="34" charset="-128"/>
                <a:cs typeface="Arial Unicode MS" panose="020B0604020202020204" pitchFamily="34" charset="-128"/>
              </a:rPr>
              <a:t>19 </a:t>
            </a:r>
            <a:r>
              <a:rPr lang="en-US" sz="1000" dirty="0">
                <a:solidFill>
                  <a:srgbClr val="58585B"/>
                </a:solidFill>
                <a:ea typeface="Arial Unicode MS" panose="020B0604020202020204" pitchFamily="34" charset="-128"/>
                <a:cs typeface="Arial Unicode MS" panose="020B0604020202020204" pitchFamily="34" charset="-128"/>
              </a:rPr>
              <a:t>hands-on labs and </a:t>
            </a:r>
            <a:r>
              <a:rPr lang="en-US" sz="1000" dirty="0" smtClean="0">
                <a:solidFill>
                  <a:srgbClr val="58585B"/>
                </a:solidFill>
                <a:ea typeface="Arial Unicode MS" panose="020B0604020202020204" pitchFamily="34" charset="-128"/>
                <a:cs typeface="Arial Unicode MS" panose="020B0604020202020204" pitchFamily="34" charset="-128"/>
              </a:rPr>
              <a:t>2 </a:t>
            </a:r>
            <a:r>
              <a:rPr lang="en-US" sz="1000" dirty="0">
                <a:solidFill>
                  <a:srgbClr val="58585B"/>
                </a:solidFill>
                <a:ea typeface="Arial Unicode MS" panose="020B0604020202020204" pitchFamily="34" charset="-128"/>
                <a:cs typeface="Arial Unicode MS" panose="020B0604020202020204" pitchFamily="34" charset="-128"/>
              </a:rPr>
              <a:t>hands-on skills assessment</a:t>
            </a:r>
          </a:p>
          <a:p>
            <a:pPr marL="171443" indent="-171443" defTabSz="914361" fontAlgn="auto">
              <a:spcBef>
                <a:spcPts val="0"/>
              </a:spcBef>
              <a:spcAft>
                <a:spcPts val="500"/>
              </a:spcAft>
              <a:buFont typeface="Arial" panose="020B0604020202020204" pitchFamily="34" charset="0"/>
              <a:buChar char="•"/>
            </a:pPr>
            <a:r>
              <a:rPr lang="en-US" sz="1000" dirty="0">
                <a:solidFill>
                  <a:srgbClr val="58585B"/>
                </a:solidFill>
                <a:ea typeface="Arial Unicode MS" panose="020B0604020202020204" pitchFamily="34" charset="-128"/>
                <a:cs typeface="Arial Unicode MS" panose="020B0604020202020204" pitchFamily="34" charset="-128"/>
              </a:rPr>
              <a:t>Pre-test, </a:t>
            </a:r>
            <a:r>
              <a:rPr lang="en-US" sz="1000" dirty="0" smtClean="0">
                <a:solidFill>
                  <a:srgbClr val="58585B"/>
                </a:solidFill>
                <a:ea typeface="Arial Unicode MS" panose="020B0604020202020204" pitchFamily="34" charset="-128"/>
                <a:cs typeface="Arial Unicode MS" panose="020B0604020202020204" pitchFamily="34" charset="-128"/>
              </a:rPr>
              <a:t>9 </a:t>
            </a:r>
            <a:r>
              <a:rPr lang="en-US" sz="1000" dirty="0">
                <a:solidFill>
                  <a:srgbClr val="58585B"/>
                </a:solidFill>
                <a:ea typeface="Arial Unicode MS" panose="020B0604020202020204" pitchFamily="34" charset="-128"/>
                <a:cs typeface="Arial Unicode MS" panose="020B0604020202020204" pitchFamily="34" charset="-128"/>
              </a:rPr>
              <a:t>chapter quizzes, 2 sectional quizzes, </a:t>
            </a:r>
            <a:r>
              <a:rPr lang="en-US" sz="1000" dirty="0" smtClean="0">
                <a:solidFill>
                  <a:srgbClr val="58585B"/>
                </a:solidFill>
                <a:ea typeface="Arial Unicode MS" panose="020B0604020202020204" pitchFamily="34" charset="-128"/>
                <a:cs typeface="Arial Unicode MS" panose="020B0604020202020204" pitchFamily="34" charset="-128"/>
              </a:rPr>
              <a:t>9 </a:t>
            </a:r>
            <a:r>
              <a:rPr lang="en-US" sz="1000" dirty="0">
                <a:solidFill>
                  <a:srgbClr val="58585B"/>
                </a:solidFill>
                <a:ea typeface="Arial Unicode MS" panose="020B0604020202020204" pitchFamily="34" charset="-128"/>
                <a:cs typeface="Arial Unicode MS" panose="020B0604020202020204" pitchFamily="34" charset="-128"/>
              </a:rPr>
              <a:t>chapter exams, and 1 final exam </a:t>
            </a:r>
          </a:p>
          <a:p>
            <a:pPr marL="171443" indent="-171443" defTabSz="914361" fontAlgn="auto">
              <a:spcBef>
                <a:spcPts val="0"/>
              </a:spcBef>
              <a:spcAft>
                <a:spcPts val="500"/>
              </a:spcAft>
              <a:buFont typeface="Arial" panose="020B0604020202020204" pitchFamily="34" charset="0"/>
              <a:buChar char="•"/>
            </a:pPr>
            <a:r>
              <a:rPr lang="en-US" sz="1000" dirty="0">
                <a:solidFill>
                  <a:srgbClr val="58585B"/>
                </a:solidFill>
                <a:ea typeface="Arial Unicode MS" panose="020B0604020202020204" pitchFamily="34" charset="-128"/>
                <a:cs typeface="Arial Unicode MS" panose="020B0604020202020204" pitchFamily="34" charset="-128"/>
              </a:rPr>
              <a:t>2 Cisco Packet Tracer Skills Based Assessments</a:t>
            </a:r>
          </a:p>
        </p:txBody>
      </p:sp>
      <p:sp>
        <p:nvSpPr>
          <p:cNvPr id="25" name="TextBox 24"/>
          <p:cNvSpPr txBox="1"/>
          <p:nvPr/>
        </p:nvSpPr>
        <p:spPr>
          <a:xfrm>
            <a:off x="552450" y="2189623"/>
            <a:ext cx="4155177" cy="677108"/>
          </a:xfrm>
          <a:prstGeom prst="rect">
            <a:avLst/>
          </a:prstGeom>
          <a:noFill/>
        </p:spPr>
        <p:txBody>
          <a:bodyPr wrap="square" lIns="0" tIns="0" rIns="0" bIns="0" rtlCol="0">
            <a:spAutoFit/>
          </a:bodyPr>
          <a:lstStyle/>
          <a:p>
            <a:pPr>
              <a:spcBef>
                <a:spcPts val="600"/>
              </a:spcBef>
            </a:pPr>
            <a:r>
              <a:rPr lang="en-US" sz="1400" dirty="0">
                <a:gradFill>
                  <a:gsLst>
                    <a:gs pos="0">
                      <a:srgbClr val="004BAF">
                        <a:lumMod val="75000"/>
                      </a:srgbClr>
                    </a:gs>
                    <a:gs pos="100000">
                      <a:srgbClr val="64BBE3">
                        <a:lumMod val="75000"/>
                      </a:srgbClr>
                    </a:gs>
                  </a:gsLst>
                  <a:lin ang="5400000" scaled="1"/>
                </a:gradFill>
                <a:latin typeface="Arial"/>
                <a:ea typeface="ＭＳ Ｐゴシック" charset="0"/>
                <a:cs typeface="CiscoSans"/>
              </a:rPr>
              <a:t>Benefits</a:t>
            </a:r>
          </a:p>
          <a:p>
            <a:r>
              <a:rPr lang="en-US" sz="1000" dirty="0" smtClean="0"/>
              <a:t>Students are ready to prepare for </a:t>
            </a:r>
            <a:r>
              <a:rPr lang="en-US" sz="1000" dirty="0"/>
              <a:t>CCENT </a:t>
            </a:r>
            <a:r>
              <a:rPr lang="en-US" sz="1000" dirty="0" smtClean="0"/>
              <a:t>certification, skilled to apply for entry-level </a:t>
            </a:r>
            <a:r>
              <a:rPr lang="en-US" sz="1000" dirty="0"/>
              <a:t>network technician </a:t>
            </a:r>
            <a:r>
              <a:rPr lang="en-US" sz="1000" dirty="0" smtClean="0"/>
              <a:t>jobs and able to move on to advanced certifications.</a:t>
            </a:r>
            <a:endParaRPr lang="en-US" sz="1000" dirty="0"/>
          </a:p>
        </p:txBody>
      </p:sp>
      <p:sp>
        <p:nvSpPr>
          <p:cNvPr id="18" name="TextBox 17"/>
          <p:cNvSpPr txBox="1"/>
          <p:nvPr/>
        </p:nvSpPr>
        <p:spPr>
          <a:xfrm>
            <a:off x="5206841" y="2837900"/>
            <a:ext cx="3195288" cy="1964640"/>
          </a:xfrm>
          <a:prstGeom prst="rect">
            <a:avLst/>
          </a:prstGeom>
          <a:noFill/>
        </p:spPr>
        <p:txBody>
          <a:bodyPr wrap="square" lIns="0" tIns="0" rIns="0" bIns="0" rtlCol="0">
            <a:spAutoFit/>
          </a:bodyPr>
          <a:lstStyle/>
          <a:p>
            <a:r>
              <a:rPr lang="en-US" sz="1400" dirty="0" smtClean="0">
                <a:gradFill>
                  <a:gsLst>
                    <a:gs pos="0">
                      <a:srgbClr val="004BAF">
                        <a:lumMod val="75000"/>
                      </a:srgbClr>
                    </a:gs>
                    <a:gs pos="100000">
                      <a:srgbClr val="64BBE3">
                        <a:lumMod val="75000"/>
                      </a:srgbClr>
                    </a:gs>
                  </a:gsLst>
                  <a:lin ang="5400000" scaled="1"/>
                </a:gradFill>
                <a:latin typeface="Arial"/>
                <a:ea typeface="ＭＳ Ｐゴシック" charset="0"/>
                <a:cs typeface="CiscoSans"/>
              </a:rPr>
              <a:t>Features</a:t>
            </a:r>
          </a:p>
          <a:p>
            <a:endParaRPr lang="en-US" sz="700" dirty="0">
              <a:gradFill>
                <a:gsLst>
                  <a:gs pos="0">
                    <a:srgbClr val="004BAF">
                      <a:lumMod val="75000"/>
                    </a:srgbClr>
                  </a:gs>
                  <a:gs pos="100000">
                    <a:srgbClr val="64BBE3">
                      <a:lumMod val="75000"/>
                    </a:srgbClr>
                  </a:gs>
                </a:gsLst>
                <a:lin ang="5400000" scaled="1"/>
              </a:gradFill>
              <a:latin typeface="Arial"/>
              <a:ea typeface="ＭＳ Ｐゴシック" charset="0"/>
              <a:cs typeface="CiscoSans"/>
            </a:endParaRPr>
          </a:p>
          <a:p>
            <a:pPr>
              <a:spcAft>
                <a:spcPts val="500"/>
              </a:spcAft>
            </a:pPr>
            <a:r>
              <a:rPr lang="en-US" sz="900" b="1" dirty="0" smtClean="0">
                <a:solidFill>
                  <a:schemeClr val="bg1"/>
                </a:solidFill>
                <a:ea typeface="Arial" charset="0"/>
                <a:cs typeface="Arial" charset="0"/>
              </a:rPr>
              <a:t>Target </a:t>
            </a:r>
            <a:r>
              <a:rPr lang="en-US" sz="900" b="1" dirty="0">
                <a:solidFill>
                  <a:schemeClr val="bg1"/>
                </a:solidFill>
                <a:ea typeface="Arial" charset="0"/>
                <a:cs typeface="Arial" charset="0"/>
              </a:rPr>
              <a:t>Audience</a:t>
            </a:r>
            <a:r>
              <a:rPr lang="en-US" sz="900" dirty="0">
                <a:solidFill>
                  <a:schemeClr val="bg1"/>
                </a:solidFill>
                <a:latin typeface="Arial"/>
                <a:ea typeface="Arial Unicode MS" panose="020B0604020202020204" pitchFamily="34" charset="-128"/>
                <a:cs typeface="Arial Unicode MS" panose="020B0604020202020204" pitchFamily="34" charset="-128"/>
              </a:rPr>
              <a:t>:</a:t>
            </a:r>
            <a:r>
              <a:rPr lang="en-US" sz="900" b="1" dirty="0">
                <a:solidFill>
                  <a:schemeClr val="bg1"/>
                </a:solidFill>
                <a:latin typeface="Arial"/>
                <a:ea typeface="Arial Unicode MS" panose="020B0604020202020204" pitchFamily="34" charset="-128"/>
                <a:cs typeface="Arial Unicode MS" panose="020B0604020202020204" pitchFamily="34" charset="-128"/>
              </a:rPr>
              <a:t> </a:t>
            </a:r>
            <a:r>
              <a:rPr lang="en-US" sz="900" dirty="0">
                <a:solidFill>
                  <a:schemeClr val="bg1"/>
                </a:solidFill>
                <a:ea typeface="Arial Unicode MS" panose="020B0604020202020204" pitchFamily="34" charset="-128"/>
                <a:cs typeface="Arial Unicode MS" panose="020B0604020202020204" pitchFamily="34" charset="-128"/>
              </a:rPr>
              <a:t>Secondary vocational students, 2-year and 4-year college students in Networking or Engineering programs </a:t>
            </a:r>
          </a:p>
          <a:p>
            <a:pPr>
              <a:spcBef>
                <a:spcPts val="300"/>
              </a:spcBef>
            </a:pPr>
            <a:r>
              <a:rPr lang="en-US" sz="900" b="1" dirty="0" smtClean="0">
                <a:solidFill>
                  <a:schemeClr val="bg1"/>
                </a:solidFill>
                <a:ea typeface="Arial Unicode MS" panose="020B0604020202020204" pitchFamily="34" charset="-128"/>
                <a:cs typeface="Arial Unicode MS" panose="020B0604020202020204" pitchFamily="34" charset="-128"/>
              </a:rPr>
              <a:t>Prerequisites</a:t>
            </a:r>
            <a:r>
              <a:rPr lang="en-US" sz="900" dirty="0" smtClean="0">
                <a:solidFill>
                  <a:schemeClr val="bg1"/>
                </a:solidFill>
                <a:ea typeface="Arial Unicode MS" panose="020B0604020202020204" pitchFamily="34" charset="-128"/>
                <a:cs typeface="Arial Unicode MS" panose="020B0604020202020204" pitchFamily="34" charset="-128"/>
              </a:rPr>
              <a:t>: </a:t>
            </a:r>
            <a:r>
              <a:rPr lang="en-US" sz="900" dirty="0">
                <a:solidFill>
                  <a:schemeClr val="bg1"/>
                </a:solidFill>
                <a:ea typeface="Arial Unicode MS" panose="020B0604020202020204" pitchFamily="34" charset="-128"/>
                <a:cs typeface="Arial Unicode MS" panose="020B0604020202020204" pitchFamily="34" charset="-128"/>
              </a:rPr>
              <a:t>CCNA R&amp;S: </a:t>
            </a:r>
            <a:r>
              <a:rPr lang="en-US" sz="900" dirty="0" smtClean="0">
                <a:solidFill>
                  <a:schemeClr val="bg1"/>
                </a:solidFill>
                <a:ea typeface="Arial Unicode MS" panose="020B0604020202020204" pitchFamily="34" charset="-128"/>
                <a:cs typeface="Arial Unicode MS" panose="020B0604020202020204" pitchFamily="34" charset="-128"/>
              </a:rPr>
              <a:t>Introduction to Networks</a:t>
            </a:r>
            <a:endParaRPr lang="en-US" sz="900" dirty="0">
              <a:solidFill>
                <a:schemeClr val="bg1"/>
              </a:solidFill>
              <a:ea typeface="Arial Unicode MS" panose="020B0604020202020204" pitchFamily="34" charset="-128"/>
              <a:cs typeface="Arial Unicode MS" panose="020B0604020202020204" pitchFamily="34" charset="-128"/>
            </a:endParaRPr>
          </a:p>
          <a:p>
            <a:pPr>
              <a:spcBef>
                <a:spcPts val="300"/>
              </a:spcBef>
            </a:pPr>
            <a:r>
              <a:rPr lang="en-US" sz="900" b="1" dirty="0" smtClean="0">
                <a:solidFill>
                  <a:schemeClr val="bg1"/>
                </a:solidFill>
                <a:ea typeface="Arial Unicode MS" panose="020B0604020202020204" pitchFamily="34" charset="-128"/>
                <a:cs typeface="Arial Unicode MS" panose="020B0604020202020204" pitchFamily="34" charset="-128"/>
              </a:rPr>
              <a:t>Languages</a:t>
            </a:r>
            <a:r>
              <a:rPr lang="en-US" sz="900" dirty="0">
                <a:solidFill>
                  <a:schemeClr val="bg1"/>
                </a:solidFill>
                <a:ea typeface="Arial Unicode MS" panose="020B0604020202020204" pitchFamily="34" charset="-128"/>
                <a:cs typeface="Arial Unicode MS" panose="020B0604020202020204" pitchFamily="34" charset="-128"/>
              </a:rPr>
              <a:t>: Arabic, Chinese-Simplified and Traditional, English, French, German, Hungarian, Japanese, Portuguese-Brazilian, Polish, Russian, Spanish, Turkish </a:t>
            </a:r>
          </a:p>
          <a:p>
            <a:pPr>
              <a:spcBef>
                <a:spcPts val="300"/>
              </a:spcBef>
            </a:pPr>
            <a:r>
              <a:rPr lang="en-US" sz="900" b="1" dirty="0" smtClean="0">
                <a:solidFill>
                  <a:schemeClr val="bg1"/>
                </a:solidFill>
                <a:ea typeface="Arial Unicode MS" panose="020B0604020202020204" pitchFamily="34" charset="-128"/>
                <a:cs typeface="Arial Unicode MS" panose="020B0604020202020204" pitchFamily="34" charset="-128"/>
              </a:rPr>
              <a:t>Course </a:t>
            </a:r>
            <a:r>
              <a:rPr lang="en-US" sz="900" b="1" dirty="0">
                <a:solidFill>
                  <a:schemeClr val="bg1"/>
                </a:solidFill>
                <a:ea typeface="Arial Unicode MS" panose="020B0604020202020204" pitchFamily="34" charset="-128"/>
                <a:cs typeface="Arial Unicode MS" panose="020B0604020202020204" pitchFamily="34" charset="-128"/>
              </a:rPr>
              <a:t>Delivery</a:t>
            </a:r>
            <a:r>
              <a:rPr lang="en-US" sz="900" dirty="0">
                <a:solidFill>
                  <a:schemeClr val="bg1"/>
                </a:solidFill>
                <a:ea typeface="Arial Unicode MS" panose="020B0604020202020204" pitchFamily="34" charset="-128"/>
                <a:cs typeface="Arial Unicode MS" panose="020B0604020202020204" pitchFamily="34" charset="-128"/>
              </a:rPr>
              <a:t>: </a:t>
            </a:r>
            <a:r>
              <a:rPr lang="en-US" sz="900" dirty="0" smtClean="0">
                <a:solidFill>
                  <a:schemeClr val="bg1"/>
                </a:solidFill>
                <a:ea typeface="Arial Unicode MS" panose="020B0604020202020204" pitchFamily="34" charset="-128"/>
                <a:cs typeface="Arial Unicode MS" panose="020B0604020202020204" pitchFamily="34" charset="-128"/>
              </a:rPr>
              <a:t>Instructor-led</a:t>
            </a:r>
            <a:endParaRPr lang="en-US" sz="900" dirty="0">
              <a:solidFill>
                <a:schemeClr val="bg1"/>
              </a:solidFill>
              <a:ea typeface="Arial Unicode MS" panose="020B0604020202020204" pitchFamily="34" charset="-128"/>
              <a:cs typeface="Arial Unicode MS" panose="020B0604020202020204" pitchFamily="34" charset="-128"/>
            </a:endParaRPr>
          </a:p>
          <a:p>
            <a:pPr>
              <a:spcBef>
                <a:spcPts val="300"/>
              </a:spcBef>
            </a:pPr>
            <a:r>
              <a:rPr lang="en-US" sz="900" b="1" dirty="0">
                <a:solidFill>
                  <a:schemeClr val="bg1"/>
                </a:solidFill>
                <a:ea typeface="Arial Unicode MS" panose="020B0604020202020204" pitchFamily="34" charset="-128"/>
                <a:cs typeface="Arial Unicode MS" panose="020B0604020202020204" pitchFamily="34" charset="-128"/>
              </a:rPr>
              <a:t>Eligible for College Credit:  ITIS </a:t>
            </a:r>
            <a:r>
              <a:rPr lang="en-US" sz="900" b="1" dirty="0" smtClean="0">
                <a:solidFill>
                  <a:schemeClr val="bg1"/>
                </a:solidFill>
                <a:ea typeface="Arial Unicode MS" panose="020B0604020202020204" pitchFamily="34" charset="-128"/>
                <a:cs typeface="Arial Unicode MS" panose="020B0604020202020204" pitchFamily="34" charset="-128"/>
              </a:rPr>
              <a:t>151 </a:t>
            </a:r>
            <a:r>
              <a:rPr lang="en-US" sz="900" b="1" dirty="0">
                <a:solidFill>
                  <a:schemeClr val="bg1"/>
                </a:solidFill>
                <a:ea typeface="Arial Unicode MS" panose="020B0604020202020204" pitchFamily="34" charset="-128"/>
                <a:cs typeface="Arial Unicode MS" panose="020B0604020202020204" pitchFamily="34" charset="-128"/>
              </a:rPr>
              <a:t>(3 units)</a:t>
            </a:r>
          </a:p>
          <a:p>
            <a:pPr>
              <a:spcBef>
                <a:spcPts val="300"/>
              </a:spcBef>
            </a:pPr>
            <a:r>
              <a:rPr lang="en-US" sz="900" b="1" dirty="0" smtClean="0">
                <a:solidFill>
                  <a:schemeClr val="bg1"/>
                </a:solidFill>
                <a:ea typeface="Arial Unicode MS" panose="020B0604020202020204" pitchFamily="34" charset="-128"/>
                <a:cs typeface="Arial Unicode MS" panose="020B0604020202020204" pitchFamily="34" charset="-128"/>
              </a:rPr>
              <a:t>Recommended </a:t>
            </a:r>
            <a:r>
              <a:rPr lang="en-US" sz="900" b="1" dirty="0">
                <a:solidFill>
                  <a:schemeClr val="bg1"/>
                </a:solidFill>
                <a:ea typeface="Arial Unicode MS" panose="020B0604020202020204" pitchFamily="34" charset="-128"/>
                <a:cs typeface="Arial Unicode MS" panose="020B0604020202020204" pitchFamily="34" charset="-128"/>
              </a:rPr>
              <a:t>Next Course</a:t>
            </a:r>
            <a:r>
              <a:rPr lang="en-US" sz="900" dirty="0">
                <a:solidFill>
                  <a:schemeClr val="bg1"/>
                </a:solidFill>
                <a:ea typeface="Arial Unicode MS" panose="020B0604020202020204" pitchFamily="34" charset="-128"/>
                <a:cs typeface="Arial Unicode MS" panose="020B0604020202020204" pitchFamily="34" charset="-128"/>
              </a:rPr>
              <a:t>: CCNA </a:t>
            </a:r>
            <a:r>
              <a:rPr lang="en-US" sz="900" dirty="0" smtClean="0">
                <a:solidFill>
                  <a:schemeClr val="bg1"/>
                </a:solidFill>
                <a:ea typeface="Arial Unicode MS" panose="020B0604020202020204" pitchFamily="34" charset="-128"/>
                <a:cs typeface="Arial Unicode MS" panose="020B0604020202020204" pitchFamily="34" charset="-128"/>
              </a:rPr>
              <a:t>R&amp;S </a:t>
            </a:r>
            <a:r>
              <a:rPr lang="en-US" sz="900" dirty="0">
                <a:solidFill>
                  <a:schemeClr val="bg1"/>
                </a:solidFill>
                <a:ea typeface="Arial Unicode MS" panose="020B0604020202020204" pitchFamily="34" charset="-128"/>
                <a:cs typeface="Arial Unicode MS" panose="020B0604020202020204" pitchFamily="34" charset="-128"/>
              </a:rPr>
              <a:t>Scaling Networks or CCNA Security</a:t>
            </a:r>
          </a:p>
        </p:txBody>
      </p:sp>
      <p:cxnSp>
        <p:nvCxnSpPr>
          <p:cNvPr id="11" name="Straight Connector 10"/>
          <p:cNvCxnSpPr/>
          <p:nvPr/>
        </p:nvCxnSpPr>
        <p:spPr>
          <a:xfrm>
            <a:off x="4875514" y="1136628"/>
            <a:ext cx="0" cy="380570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3">
            <a:extLst>
              <a:ext uri="{28A0092B-C50C-407E-A947-70E740481C1C}">
                <a14:useLocalDpi xmlns:a14="http://schemas.microsoft.com/office/drawing/2010/main"/>
              </a:ext>
            </a:extLst>
          </a:blip>
          <a:stretch/>
        </p:blipFill>
        <p:spPr>
          <a:xfrm>
            <a:off x="6166892" y="1077786"/>
            <a:ext cx="2324186" cy="1550564"/>
          </a:xfrm>
          <a:prstGeom prst="rect">
            <a:avLst/>
          </a:prstGeom>
        </p:spPr>
      </p:pic>
    </p:spTree>
    <p:extLst>
      <p:ext uri="{BB962C8B-B14F-4D97-AF65-F5344CB8AC3E}">
        <p14:creationId xmlns:p14="http://schemas.microsoft.com/office/powerpoint/2010/main" val="240270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641839"/>
            <a:ext cx="8157038" cy="4399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435535" y="198835"/>
            <a:ext cx="8229600" cy="400050"/>
          </a:xfrm>
        </p:spPr>
        <p:txBody>
          <a:bodyPr>
            <a:normAutofit fontScale="90000"/>
          </a:bodyPr>
          <a:lstStyle/>
          <a:p>
            <a:r>
              <a:rPr lang="en-US" sz="3200" dirty="0" smtClean="0"/>
              <a:t>Information Technology - Model Curriculum</a:t>
            </a:r>
            <a:endParaRPr lang="en-US" sz="32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032" y="527050"/>
            <a:ext cx="6134100"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descr="Academy2cRGB_94x89.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35568" y="2576254"/>
            <a:ext cx="1250095" cy="98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9"/>
          <p:cNvCxnSpPr>
            <a:cxnSpLocks noChangeShapeType="1"/>
          </p:cNvCxnSpPr>
          <p:nvPr/>
        </p:nvCxnSpPr>
        <p:spPr bwMode="auto">
          <a:xfrm flipH="1" flipV="1">
            <a:off x="6001451" y="2576254"/>
            <a:ext cx="1334118" cy="428879"/>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8" name="Straight Arrow Connector 12"/>
          <p:cNvCxnSpPr>
            <a:cxnSpLocks noChangeShapeType="1"/>
            <a:endCxn id="9" idx="2"/>
          </p:cNvCxnSpPr>
          <p:nvPr/>
        </p:nvCxnSpPr>
        <p:spPr bwMode="auto">
          <a:xfrm flipH="1" flipV="1">
            <a:off x="5810944" y="1712158"/>
            <a:ext cx="1524624" cy="1306162"/>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9" name="Text Placeholder 6"/>
          <p:cNvSpPr txBox="1">
            <a:spLocks/>
          </p:cNvSpPr>
          <p:nvPr/>
        </p:nvSpPr>
        <p:spPr bwMode="auto">
          <a:xfrm>
            <a:off x="4953377" y="1341690"/>
            <a:ext cx="1715133" cy="370468"/>
          </a:xfrm>
          <a:prstGeom prst="rect">
            <a:avLst/>
          </a:prstGeom>
          <a:solidFill>
            <a:schemeClr val="bg1"/>
          </a:solidFill>
          <a:ln w="9525" algn="ctr">
            <a:noFill/>
            <a:miter lim="800000"/>
            <a:headEnd/>
            <a:tailEnd/>
          </a:ln>
        </p:spPr>
        <p:txBody>
          <a:bodyPr lIns="82124" tIns="41061" rIns="82124" bIns="41061" anchor="b"/>
          <a:lstStyle/>
          <a:p>
            <a:pPr defTabSz="814388">
              <a:lnSpc>
                <a:spcPct val="95000"/>
              </a:lnSpc>
              <a:spcBef>
                <a:spcPct val="50000"/>
              </a:spcBef>
              <a:buClr>
                <a:schemeClr val="tx2"/>
              </a:buClr>
              <a:buSzPct val="100000"/>
              <a:buFont typeface="Wingdings" pitchFamily="2" charset="2"/>
              <a:buNone/>
              <a:defRPr/>
            </a:pPr>
            <a:r>
              <a:rPr lang="en-US" b="1" kern="0" dirty="0">
                <a:solidFill>
                  <a:srgbClr val="FF0000"/>
                </a:solidFill>
                <a:latin typeface="+mn-lt"/>
              </a:rPr>
              <a:t>IT Essentials</a:t>
            </a:r>
          </a:p>
        </p:txBody>
      </p:sp>
      <p:sp>
        <p:nvSpPr>
          <p:cNvPr id="10" name="Text Placeholder 6"/>
          <p:cNvSpPr txBox="1">
            <a:spLocks/>
          </p:cNvSpPr>
          <p:nvPr/>
        </p:nvSpPr>
        <p:spPr bwMode="auto">
          <a:xfrm>
            <a:off x="3811300" y="2247544"/>
            <a:ext cx="2111515" cy="328710"/>
          </a:xfrm>
          <a:prstGeom prst="rect">
            <a:avLst/>
          </a:prstGeom>
          <a:solidFill>
            <a:schemeClr val="bg1"/>
          </a:solidFill>
          <a:ln w="9525" algn="ctr">
            <a:noFill/>
            <a:miter lim="800000"/>
            <a:headEnd/>
            <a:tailEnd/>
          </a:ln>
        </p:spPr>
        <p:txBody>
          <a:bodyPr lIns="82124" tIns="41061" rIns="82124" bIns="41061" anchor="b"/>
          <a:lstStyle/>
          <a:p>
            <a:pPr defTabSz="814388">
              <a:lnSpc>
                <a:spcPct val="95000"/>
              </a:lnSpc>
              <a:spcBef>
                <a:spcPct val="50000"/>
              </a:spcBef>
              <a:buClr>
                <a:schemeClr val="tx2"/>
              </a:buClr>
              <a:buSzPct val="100000"/>
              <a:buFont typeface="Wingdings" pitchFamily="2" charset="2"/>
              <a:buNone/>
              <a:defRPr/>
            </a:pPr>
            <a:r>
              <a:rPr lang="en-US" b="1" kern="0" dirty="0" smtClean="0">
                <a:solidFill>
                  <a:srgbClr val="FF0000"/>
                </a:solidFill>
                <a:latin typeface="+mn-lt"/>
              </a:rPr>
              <a:t>Intro to Networks</a:t>
            </a:r>
            <a:endParaRPr lang="en-US" b="1" kern="0" dirty="0">
              <a:solidFill>
                <a:srgbClr val="FF0000"/>
              </a:solidFill>
              <a:latin typeface="+mn-lt"/>
            </a:endParaRPr>
          </a:p>
        </p:txBody>
      </p:sp>
      <p:cxnSp>
        <p:nvCxnSpPr>
          <p:cNvPr id="11" name="Straight Arrow Connector 9"/>
          <p:cNvCxnSpPr>
            <a:cxnSpLocks noChangeShapeType="1"/>
          </p:cNvCxnSpPr>
          <p:nvPr/>
        </p:nvCxnSpPr>
        <p:spPr bwMode="auto">
          <a:xfrm flipH="1">
            <a:off x="6668510" y="3018320"/>
            <a:ext cx="667059" cy="121444"/>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2" name="Text Placeholder 6"/>
          <p:cNvSpPr txBox="1">
            <a:spLocks/>
          </p:cNvSpPr>
          <p:nvPr/>
        </p:nvSpPr>
        <p:spPr bwMode="auto">
          <a:xfrm>
            <a:off x="3811300" y="3136259"/>
            <a:ext cx="2868978" cy="307211"/>
          </a:xfrm>
          <a:prstGeom prst="rect">
            <a:avLst/>
          </a:prstGeom>
          <a:solidFill>
            <a:schemeClr val="bg1"/>
          </a:solidFill>
          <a:ln w="9525" algn="ctr">
            <a:noFill/>
            <a:miter lim="800000"/>
            <a:headEnd/>
            <a:tailEnd/>
          </a:ln>
        </p:spPr>
        <p:txBody>
          <a:bodyPr lIns="82124" tIns="41061" rIns="82124" bIns="41061" anchor="b"/>
          <a:lstStyle/>
          <a:p>
            <a:pPr defTabSz="814388">
              <a:lnSpc>
                <a:spcPct val="95000"/>
              </a:lnSpc>
              <a:spcBef>
                <a:spcPct val="50000"/>
              </a:spcBef>
              <a:buClr>
                <a:schemeClr val="tx2"/>
              </a:buClr>
              <a:buSzPct val="100000"/>
              <a:buFont typeface="Wingdings" pitchFamily="2" charset="2"/>
              <a:buNone/>
              <a:defRPr/>
            </a:pPr>
            <a:r>
              <a:rPr lang="en-US" b="1" kern="0" dirty="0" smtClean="0">
                <a:solidFill>
                  <a:srgbClr val="FF0000"/>
                </a:solidFill>
                <a:latin typeface="+mn-lt"/>
              </a:rPr>
              <a:t>Routing and Switching</a:t>
            </a:r>
            <a:endParaRPr lang="en-US" b="1" kern="0" dirty="0">
              <a:solidFill>
                <a:srgbClr val="FF0000"/>
              </a:solidFill>
              <a:latin typeface="+mn-lt"/>
            </a:endParaRPr>
          </a:p>
        </p:txBody>
      </p:sp>
    </p:spTree>
    <p:extLst>
      <p:ext uri="{BB962C8B-B14F-4D97-AF65-F5344CB8AC3E}">
        <p14:creationId xmlns:p14="http://schemas.microsoft.com/office/powerpoint/2010/main" val="57914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57690" y="3074755"/>
            <a:ext cx="3433388" cy="1867575"/>
          </a:xfrm>
          <a:prstGeom prst="rect">
            <a:avLst/>
          </a:prstGeom>
          <a:gradFill>
            <a:gsLst>
              <a:gs pos="100000">
                <a:schemeClr val="accent1"/>
              </a:gs>
              <a:gs pos="0">
                <a:schemeClr val="accent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38150" y="341313"/>
            <a:ext cx="8345488" cy="731837"/>
          </a:xfrm>
        </p:spPr>
        <p:txBody>
          <a:bodyPr/>
          <a:lstStyle/>
          <a:p>
            <a:r>
              <a:rPr lang="en-US" dirty="0"/>
              <a:t>CCENT Certification Prep </a:t>
            </a:r>
            <a:r>
              <a:rPr lang="en-US" dirty="0" smtClean="0"/>
              <a:t/>
            </a:r>
            <a:br>
              <a:rPr lang="en-US" dirty="0" smtClean="0"/>
            </a:br>
            <a:r>
              <a:rPr lang="en-US" dirty="0" smtClean="0"/>
              <a:t>CORE</a:t>
            </a:r>
            <a:endParaRPr lang="en-US" dirty="0"/>
          </a:p>
        </p:txBody>
      </p:sp>
      <p:sp>
        <p:nvSpPr>
          <p:cNvPr id="9" name="TextBox 8"/>
          <p:cNvSpPr txBox="1"/>
          <p:nvPr/>
        </p:nvSpPr>
        <p:spPr>
          <a:xfrm>
            <a:off x="552450" y="1152091"/>
            <a:ext cx="4289102" cy="830997"/>
          </a:xfrm>
          <a:prstGeom prst="rect">
            <a:avLst/>
          </a:prstGeom>
          <a:noFill/>
        </p:spPr>
        <p:txBody>
          <a:bodyPr wrap="square" lIns="0" tIns="0" rIns="0" bIns="0" rtlCol="0">
            <a:spAutoFit/>
          </a:bodyPr>
          <a:lstStyle/>
          <a:p>
            <a:pPr>
              <a:spcBef>
                <a:spcPts val="600"/>
              </a:spcBef>
            </a:pPr>
            <a:r>
              <a:rPr lang="en-US" sz="1400" dirty="0">
                <a:gradFill>
                  <a:gsLst>
                    <a:gs pos="0">
                      <a:srgbClr val="004BAF">
                        <a:lumMod val="75000"/>
                      </a:srgbClr>
                    </a:gs>
                    <a:gs pos="100000">
                      <a:srgbClr val="64BBE3">
                        <a:lumMod val="75000"/>
                      </a:srgbClr>
                    </a:gs>
                  </a:gsLst>
                  <a:lin ang="5400000" scaled="1"/>
                </a:gradFill>
                <a:latin typeface="Arial"/>
                <a:ea typeface="ＭＳ Ｐゴシック" charset="0"/>
                <a:cs typeface="CiscoSans"/>
              </a:rPr>
              <a:t>Course Overview</a:t>
            </a:r>
          </a:p>
          <a:p>
            <a:pPr>
              <a:spcAft>
                <a:spcPts val="700"/>
              </a:spcAft>
            </a:pPr>
            <a:r>
              <a:rPr lang="en-US" sz="1000" dirty="0" smtClean="0"/>
              <a:t>The Cisco Certified Entry Networking Technician (CCENT) is an entry-level Cisco certification. Credential holders possess the skills required to support small enterprise networks including installation, operation, and network security. </a:t>
            </a:r>
            <a:endParaRPr lang="en-US" sz="1000" dirty="0"/>
          </a:p>
        </p:txBody>
      </p:sp>
      <p:sp>
        <p:nvSpPr>
          <p:cNvPr id="16" name="TextBox 15"/>
          <p:cNvSpPr txBox="1"/>
          <p:nvPr/>
        </p:nvSpPr>
        <p:spPr>
          <a:xfrm>
            <a:off x="552450" y="3074755"/>
            <a:ext cx="4155177" cy="882293"/>
          </a:xfrm>
          <a:prstGeom prst="rect">
            <a:avLst/>
          </a:prstGeom>
          <a:noFill/>
        </p:spPr>
        <p:txBody>
          <a:bodyPr wrap="square" lIns="0" tIns="0" rIns="0" bIns="0" rtlCol="0">
            <a:spAutoFit/>
          </a:bodyPr>
          <a:lstStyle/>
          <a:p>
            <a:pPr>
              <a:spcBef>
                <a:spcPts val="600"/>
              </a:spcBef>
            </a:pPr>
            <a:r>
              <a:rPr lang="en-US" sz="1400" dirty="0">
                <a:gradFill>
                  <a:gsLst>
                    <a:gs pos="0">
                      <a:srgbClr val="004BAF">
                        <a:lumMod val="75000"/>
                      </a:srgbClr>
                    </a:gs>
                    <a:gs pos="100000">
                      <a:srgbClr val="64BBE3">
                        <a:lumMod val="75000"/>
                      </a:srgbClr>
                    </a:gs>
                  </a:gsLst>
                  <a:lin ang="5400000" scaled="1"/>
                </a:gradFill>
                <a:latin typeface="Arial"/>
                <a:ea typeface="ＭＳ Ｐゴシック" charset="0"/>
                <a:cs typeface="CiscoSans"/>
              </a:rPr>
              <a:t>Learning Components</a:t>
            </a:r>
          </a:p>
          <a:p>
            <a:pPr marL="171443" indent="-171443" defTabSz="914361" fontAlgn="auto">
              <a:spcBef>
                <a:spcPts val="600"/>
              </a:spcBef>
              <a:spcAft>
                <a:spcPts val="500"/>
              </a:spcAft>
              <a:buFont typeface="Arial" panose="020B0604020202020204" pitchFamily="34" charset="0"/>
              <a:buChar char="•"/>
            </a:pPr>
            <a:r>
              <a:rPr lang="en-US" sz="1000" dirty="0" smtClean="0">
                <a:solidFill>
                  <a:srgbClr val="58585B"/>
                </a:solidFill>
                <a:ea typeface="Arial Unicode MS" panose="020B0604020202020204" pitchFamily="34" charset="-128"/>
                <a:cs typeface="Arial Unicode MS" panose="020B0604020202020204" pitchFamily="34" charset="-128"/>
              </a:rPr>
              <a:t>Review of certification exam objectives</a:t>
            </a:r>
            <a:endParaRPr lang="en-US" sz="1000" dirty="0">
              <a:solidFill>
                <a:srgbClr val="58585B"/>
              </a:solidFill>
              <a:ea typeface="Arial Unicode MS" panose="020B0604020202020204" pitchFamily="34" charset="-128"/>
              <a:cs typeface="Arial Unicode MS" panose="020B0604020202020204" pitchFamily="34" charset="-128"/>
            </a:endParaRPr>
          </a:p>
          <a:p>
            <a:pPr marL="171443" indent="-171443" defTabSz="914361" fontAlgn="auto">
              <a:spcBef>
                <a:spcPts val="0"/>
              </a:spcBef>
              <a:spcAft>
                <a:spcPts val="500"/>
              </a:spcAft>
              <a:buFont typeface="Arial" panose="020B0604020202020204" pitchFamily="34" charset="0"/>
              <a:buChar char="•"/>
            </a:pPr>
            <a:r>
              <a:rPr lang="en-US" sz="1000" dirty="0">
                <a:solidFill>
                  <a:srgbClr val="58585B"/>
                </a:solidFill>
                <a:ea typeface="Arial Unicode MS" panose="020B0604020202020204" pitchFamily="34" charset="-128"/>
                <a:cs typeface="Arial Unicode MS" panose="020B0604020202020204" pitchFamily="34" charset="-128"/>
              </a:rPr>
              <a:t>H</a:t>
            </a:r>
            <a:r>
              <a:rPr lang="en-US" sz="1000" dirty="0" smtClean="0">
                <a:solidFill>
                  <a:srgbClr val="58585B"/>
                </a:solidFill>
                <a:ea typeface="Arial Unicode MS" panose="020B0604020202020204" pitchFamily="34" charset="-128"/>
                <a:cs typeface="Arial Unicode MS" panose="020B0604020202020204" pitchFamily="34" charset="-128"/>
              </a:rPr>
              <a:t>ands-on </a:t>
            </a:r>
            <a:r>
              <a:rPr lang="en-US" sz="1000" dirty="0">
                <a:solidFill>
                  <a:srgbClr val="58585B"/>
                </a:solidFill>
                <a:ea typeface="Arial Unicode MS" panose="020B0604020202020204" pitchFamily="34" charset="-128"/>
                <a:cs typeface="Arial Unicode MS" panose="020B0604020202020204" pitchFamily="34" charset="-128"/>
              </a:rPr>
              <a:t>labs </a:t>
            </a:r>
            <a:r>
              <a:rPr lang="en-US" sz="1000" dirty="0" smtClean="0">
                <a:solidFill>
                  <a:srgbClr val="58585B"/>
                </a:solidFill>
                <a:ea typeface="Arial Unicode MS" panose="020B0604020202020204" pitchFamily="34" charset="-128"/>
                <a:cs typeface="Arial Unicode MS" panose="020B0604020202020204" pitchFamily="34" charset="-128"/>
              </a:rPr>
              <a:t>and hands-on </a:t>
            </a:r>
            <a:r>
              <a:rPr lang="en-US" sz="1000" dirty="0">
                <a:solidFill>
                  <a:srgbClr val="58585B"/>
                </a:solidFill>
                <a:ea typeface="Arial Unicode MS" panose="020B0604020202020204" pitchFamily="34" charset="-128"/>
                <a:cs typeface="Arial Unicode MS" panose="020B0604020202020204" pitchFamily="34" charset="-128"/>
              </a:rPr>
              <a:t>skills assessment</a:t>
            </a:r>
          </a:p>
          <a:p>
            <a:pPr marL="171443" indent="-171443" defTabSz="914361" fontAlgn="auto">
              <a:spcBef>
                <a:spcPts val="0"/>
              </a:spcBef>
              <a:spcAft>
                <a:spcPts val="500"/>
              </a:spcAft>
              <a:buFont typeface="Arial" panose="020B0604020202020204" pitchFamily="34" charset="0"/>
              <a:buChar char="•"/>
            </a:pPr>
            <a:r>
              <a:rPr lang="en-US" sz="1000" dirty="0" smtClean="0">
                <a:solidFill>
                  <a:srgbClr val="58585B"/>
                </a:solidFill>
                <a:ea typeface="Arial Unicode MS" panose="020B0604020202020204" pitchFamily="34" charset="-128"/>
                <a:cs typeface="Arial Unicode MS" panose="020B0604020202020204" pitchFamily="34" charset="-128"/>
              </a:rPr>
              <a:t>Practice Exams</a:t>
            </a:r>
            <a:endParaRPr lang="en-US" sz="1000" dirty="0">
              <a:solidFill>
                <a:srgbClr val="58585B"/>
              </a:solidFill>
              <a:ea typeface="Arial Unicode MS" panose="020B0604020202020204" pitchFamily="34" charset="-128"/>
              <a:cs typeface="Arial Unicode MS" panose="020B0604020202020204" pitchFamily="34" charset="-128"/>
            </a:endParaRPr>
          </a:p>
        </p:txBody>
      </p:sp>
      <p:sp>
        <p:nvSpPr>
          <p:cNvPr id="25" name="TextBox 24"/>
          <p:cNvSpPr txBox="1"/>
          <p:nvPr/>
        </p:nvSpPr>
        <p:spPr>
          <a:xfrm>
            <a:off x="552450" y="2189623"/>
            <a:ext cx="4155177" cy="523220"/>
          </a:xfrm>
          <a:prstGeom prst="rect">
            <a:avLst/>
          </a:prstGeom>
          <a:noFill/>
        </p:spPr>
        <p:txBody>
          <a:bodyPr wrap="square" lIns="0" tIns="0" rIns="0" bIns="0" rtlCol="0">
            <a:spAutoFit/>
          </a:bodyPr>
          <a:lstStyle/>
          <a:p>
            <a:pPr>
              <a:spcBef>
                <a:spcPts val="600"/>
              </a:spcBef>
            </a:pPr>
            <a:r>
              <a:rPr lang="en-US" sz="1400" dirty="0">
                <a:gradFill>
                  <a:gsLst>
                    <a:gs pos="0">
                      <a:srgbClr val="004BAF">
                        <a:lumMod val="75000"/>
                      </a:srgbClr>
                    </a:gs>
                    <a:gs pos="100000">
                      <a:srgbClr val="64BBE3">
                        <a:lumMod val="75000"/>
                      </a:srgbClr>
                    </a:gs>
                  </a:gsLst>
                  <a:lin ang="5400000" scaled="1"/>
                </a:gradFill>
                <a:latin typeface="Arial"/>
                <a:ea typeface="ＭＳ Ｐゴシック" charset="0"/>
                <a:cs typeface="CiscoSans"/>
              </a:rPr>
              <a:t>Benefits</a:t>
            </a:r>
          </a:p>
          <a:p>
            <a:r>
              <a:rPr lang="en-US" sz="1000" dirty="0"/>
              <a:t>Test prep for the </a:t>
            </a:r>
            <a:r>
              <a:rPr lang="en-US" sz="1000" dirty="0" smtClean="0"/>
              <a:t>Cisco Certified Entry-level Network Technician certification exam.  </a:t>
            </a:r>
            <a:endParaRPr lang="en-US" sz="1000" dirty="0"/>
          </a:p>
        </p:txBody>
      </p:sp>
      <p:sp>
        <p:nvSpPr>
          <p:cNvPr id="18" name="TextBox 17"/>
          <p:cNvSpPr txBox="1"/>
          <p:nvPr/>
        </p:nvSpPr>
        <p:spPr>
          <a:xfrm>
            <a:off x="5206841" y="2837900"/>
            <a:ext cx="3195288" cy="1732782"/>
          </a:xfrm>
          <a:prstGeom prst="rect">
            <a:avLst/>
          </a:prstGeom>
          <a:noFill/>
        </p:spPr>
        <p:txBody>
          <a:bodyPr wrap="square" lIns="0" tIns="0" rIns="0" bIns="0" rtlCol="0">
            <a:spAutoFit/>
          </a:bodyPr>
          <a:lstStyle/>
          <a:p>
            <a:r>
              <a:rPr lang="en-US" sz="1400" dirty="0" smtClean="0">
                <a:gradFill>
                  <a:gsLst>
                    <a:gs pos="0">
                      <a:srgbClr val="004BAF">
                        <a:lumMod val="75000"/>
                      </a:srgbClr>
                    </a:gs>
                    <a:gs pos="100000">
                      <a:srgbClr val="64BBE3">
                        <a:lumMod val="75000"/>
                      </a:srgbClr>
                    </a:gs>
                  </a:gsLst>
                  <a:lin ang="5400000" scaled="1"/>
                </a:gradFill>
                <a:latin typeface="Arial"/>
                <a:ea typeface="ＭＳ Ｐゴシック" charset="0"/>
                <a:cs typeface="CiscoSans"/>
              </a:rPr>
              <a:t>Features</a:t>
            </a:r>
            <a:endParaRPr lang="en-US" sz="1400" dirty="0" smtClean="0">
              <a:solidFill>
                <a:srgbClr val="C00000"/>
              </a:solidFill>
              <a:latin typeface="Arial"/>
              <a:ea typeface="ＭＳ Ｐゴシック" charset="0"/>
              <a:cs typeface="CiscoSans"/>
            </a:endParaRPr>
          </a:p>
          <a:p>
            <a:endParaRPr lang="en-US" sz="700" dirty="0">
              <a:gradFill>
                <a:gsLst>
                  <a:gs pos="0">
                    <a:srgbClr val="004BAF">
                      <a:lumMod val="75000"/>
                    </a:srgbClr>
                  </a:gs>
                  <a:gs pos="100000">
                    <a:srgbClr val="64BBE3">
                      <a:lumMod val="75000"/>
                    </a:srgbClr>
                  </a:gs>
                </a:gsLst>
                <a:lin ang="5400000" scaled="1"/>
              </a:gradFill>
              <a:latin typeface="Arial"/>
              <a:ea typeface="ＭＳ Ｐゴシック" charset="0"/>
              <a:cs typeface="CiscoSans"/>
            </a:endParaRPr>
          </a:p>
          <a:p>
            <a:pPr>
              <a:lnSpc>
                <a:spcPct val="120000"/>
              </a:lnSpc>
              <a:spcBef>
                <a:spcPts val="600"/>
              </a:spcBef>
            </a:pPr>
            <a:r>
              <a:rPr lang="en-US" sz="900" b="1" dirty="0">
                <a:solidFill>
                  <a:schemeClr val="bg1"/>
                </a:solidFill>
                <a:ea typeface="Arial" charset="0"/>
                <a:cs typeface="Arial" charset="0"/>
              </a:rPr>
              <a:t>Target Audience</a:t>
            </a:r>
            <a:r>
              <a:rPr lang="en-US" sz="900" dirty="0">
                <a:solidFill>
                  <a:schemeClr val="bg1"/>
                </a:solidFill>
                <a:latin typeface="Arial"/>
                <a:ea typeface="Arial Unicode MS" panose="020B0604020202020204" pitchFamily="34" charset="-128"/>
                <a:cs typeface="Arial Unicode MS" panose="020B0604020202020204" pitchFamily="34" charset="-128"/>
              </a:rPr>
              <a:t>:</a:t>
            </a:r>
            <a:r>
              <a:rPr lang="en-US" sz="900" b="1" dirty="0">
                <a:solidFill>
                  <a:schemeClr val="bg1"/>
                </a:solidFill>
                <a:latin typeface="Arial"/>
                <a:ea typeface="Arial Unicode MS" panose="020B0604020202020204" pitchFamily="34" charset="-128"/>
                <a:cs typeface="Arial Unicode MS" panose="020B0604020202020204" pitchFamily="34" charset="-128"/>
              </a:rPr>
              <a:t> </a:t>
            </a:r>
            <a:r>
              <a:rPr lang="en-US" sz="900" dirty="0">
                <a:solidFill>
                  <a:schemeClr val="bg1"/>
                </a:solidFill>
                <a:ea typeface="Arial Unicode MS" panose="020B0604020202020204" pitchFamily="34" charset="-128"/>
                <a:cs typeface="Arial Unicode MS" panose="020B0604020202020204" pitchFamily="34" charset="-128"/>
              </a:rPr>
              <a:t>2-year and 4-year college students in Networking or Engineering programs</a:t>
            </a:r>
            <a:endParaRPr lang="en-US" sz="900" dirty="0">
              <a:solidFill>
                <a:schemeClr val="bg1"/>
              </a:solidFill>
              <a:latin typeface="Arial"/>
              <a:ea typeface="Arial Unicode MS" panose="020B0604020202020204" pitchFamily="34" charset="-128"/>
              <a:cs typeface="Arial Unicode MS" panose="020B0604020202020204" pitchFamily="34" charset="-128"/>
            </a:endParaRPr>
          </a:p>
          <a:p>
            <a:pPr>
              <a:spcBef>
                <a:spcPts val="600"/>
              </a:spcBef>
            </a:pPr>
            <a:r>
              <a:rPr lang="en-US" sz="900" b="1" dirty="0">
                <a:solidFill>
                  <a:schemeClr val="bg1"/>
                </a:solidFill>
                <a:ea typeface="Arial Unicode MS" panose="020B0604020202020204" pitchFamily="34" charset="-128"/>
                <a:cs typeface="Arial Unicode MS" panose="020B0604020202020204" pitchFamily="34" charset="-128"/>
              </a:rPr>
              <a:t>Prerequisites</a:t>
            </a:r>
            <a:r>
              <a:rPr lang="en-US" sz="900" dirty="0">
                <a:solidFill>
                  <a:schemeClr val="bg1"/>
                </a:solidFill>
                <a:ea typeface="Arial Unicode MS" panose="020B0604020202020204" pitchFamily="34" charset="-128"/>
                <a:cs typeface="Arial Unicode MS" panose="020B0604020202020204" pitchFamily="34" charset="-128"/>
              </a:rPr>
              <a:t>: </a:t>
            </a:r>
            <a:r>
              <a:rPr lang="en-US" sz="900" b="1" dirty="0">
                <a:solidFill>
                  <a:schemeClr val="bg1"/>
                </a:solidFill>
                <a:ea typeface="Arial" charset="0"/>
                <a:cs typeface="Arial" charset="0"/>
              </a:rPr>
              <a:t>: </a:t>
            </a:r>
            <a:r>
              <a:rPr lang="en-US" sz="900" dirty="0">
                <a:solidFill>
                  <a:schemeClr val="bg1"/>
                </a:solidFill>
                <a:ea typeface="Arial" charset="0"/>
                <a:cs typeface="Arial" charset="0"/>
              </a:rPr>
              <a:t>IT Essentials, Introduction to Networks, and Routing and Switching Essentials</a:t>
            </a:r>
            <a:endParaRPr lang="en-US" sz="900" dirty="0">
              <a:solidFill>
                <a:schemeClr val="bg1"/>
              </a:solidFill>
              <a:ea typeface="Arial Unicode MS" panose="020B0604020202020204" pitchFamily="34" charset="-128"/>
              <a:cs typeface="Arial Unicode MS" panose="020B0604020202020204" pitchFamily="34" charset="-128"/>
            </a:endParaRPr>
          </a:p>
          <a:p>
            <a:pPr>
              <a:spcBef>
                <a:spcPts val="600"/>
              </a:spcBef>
            </a:pPr>
            <a:r>
              <a:rPr lang="en-US" sz="900" b="1" dirty="0">
                <a:solidFill>
                  <a:schemeClr val="bg1"/>
                </a:solidFill>
                <a:ea typeface="Arial Unicode MS" panose="020B0604020202020204" pitchFamily="34" charset="-128"/>
                <a:cs typeface="Arial Unicode MS" panose="020B0604020202020204" pitchFamily="34" charset="-128"/>
              </a:rPr>
              <a:t>Languages</a:t>
            </a:r>
            <a:r>
              <a:rPr lang="en-US" sz="900" dirty="0">
                <a:solidFill>
                  <a:schemeClr val="bg1"/>
                </a:solidFill>
                <a:ea typeface="Arial Unicode MS" panose="020B0604020202020204" pitchFamily="34" charset="-128"/>
                <a:cs typeface="Arial Unicode MS" panose="020B0604020202020204" pitchFamily="34" charset="-128"/>
              </a:rPr>
              <a:t>: English</a:t>
            </a:r>
          </a:p>
          <a:p>
            <a:pPr>
              <a:spcBef>
                <a:spcPts val="600"/>
              </a:spcBef>
            </a:pPr>
            <a:r>
              <a:rPr lang="en-US" sz="900" b="1" dirty="0">
                <a:solidFill>
                  <a:schemeClr val="bg1"/>
                </a:solidFill>
                <a:ea typeface="Arial Unicode MS" panose="020B0604020202020204" pitchFamily="34" charset="-128"/>
                <a:cs typeface="Arial Unicode MS" panose="020B0604020202020204" pitchFamily="34" charset="-128"/>
              </a:rPr>
              <a:t>Course Delivery</a:t>
            </a:r>
            <a:r>
              <a:rPr lang="en-US" sz="900" dirty="0">
                <a:solidFill>
                  <a:schemeClr val="bg1"/>
                </a:solidFill>
                <a:ea typeface="Arial Unicode MS" panose="020B0604020202020204" pitchFamily="34" charset="-128"/>
                <a:cs typeface="Arial Unicode MS" panose="020B0604020202020204" pitchFamily="34" charset="-128"/>
              </a:rPr>
              <a:t>: Instructor-led</a:t>
            </a:r>
          </a:p>
          <a:p>
            <a:pPr>
              <a:spcBef>
                <a:spcPts val="600"/>
              </a:spcBef>
            </a:pPr>
            <a:r>
              <a:rPr lang="en-US" sz="900" b="1" dirty="0">
                <a:solidFill>
                  <a:schemeClr val="bg1"/>
                </a:solidFill>
                <a:ea typeface="Arial Unicode MS" panose="020B0604020202020204" pitchFamily="34" charset="-128"/>
                <a:cs typeface="Arial Unicode MS" panose="020B0604020202020204" pitchFamily="34" charset="-128"/>
              </a:rPr>
              <a:t>Estimated Time to Complete</a:t>
            </a:r>
            <a:r>
              <a:rPr lang="en-US" sz="900" dirty="0">
                <a:solidFill>
                  <a:schemeClr val="bg1"/>
                </a:solidFill>
                <a:ea typeface="Arial Unicode MS" panose="020B0604020202020204" pitchFamily="34" charset="-128"/>
                <a:cs typeface="Arial Unicode MS" panose="020B0604020202020204" pitchFamily="34" charset="-128"/>
              </a:rPr>
              <a:t>: </a:t>
            </a:r>
            <a:r>
              <a:rPr lang="en-US" sz="900" dirty="0" smtClean="0">
                <a:solidFill>
                  <a:schemeClr val="bg1"/>
                </a:solidFill>
                <a:ea typeface="Arial Unicode MS" panose="020B0604020202020204" pitchFamily="34" charset="-128"/>
                <a:cs typeface="Arial Unicode MS" panose="020B0604020202020204" pitchFamily="34" charset="-128"/>
              </a:rPr>
              <a:t>40 hours</a:t>
            </a:r>
            <a:endParaRPr lang="en-US" sz="900" dirty="0">
              <a:solidFill>
                <a:schemeClr val="bg1"/>
              </a:solidFill>
              <a:ea typeface="Arial Unicode MS" panose="020B0604020202020204" pitchFamily="34" charset="-128"/>
              <a:cs typeface="Arial Unicode MS" panose="020B0604020202020204" pitchFamily="34" charset="-128"/>
            </a:endParaRPr>
          </a:p>
        </p:txBody>
      </p:sp>
      <p:cxnSp>
        <p:nvCxnSpPr>
          <p:cNvPr id="11" name="Straight Connector 10"/>
          <p:cNvCxnSpPr/>
          <p:nvPr/>
        </p:nvCxnSpPr>
        <p:spPr>
          <a:xfrm>
            <a:off x="4875514" y="1136628"/>
            <a:ext cx="0" cy="380570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5122" name="Picture 2" descr="Image result for ccen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983" y="884735"/>
            <a:ext cx="2143125" cy="158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55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57690" y="3039479"/>
            <a:ext cx="3433388" cy="1867575"/>
          </a:xfrm>
          <a:prstGeom prst="rect">
            <a:avLst/>
          </a:prstGeom>
          <a:gradFill>
            <a:gsLst>
              <a:gs pos="100000">
                <a:schemeClr val="accent1"/>
              </a:gs>
              <a:gs pos="0">
                <a:schemeClr val="accent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38150" y="341313"/>
            <a:ext cx="8345488" cy="731837"/>
          </a:xfrm>
        </p:spPr>
        <p:txBody>
          <a:bodyPr/>
          <a:lstStyle/>
          <a:p>
            <a:r>
              <a:rPr lang="en-US" dirty="0" smtClean="0"/>
              <a:t>Business Communication </a:t>
            </a:r>
            <a:br>
              <a:rPr lang="en-US" dirty="0" smtClean="0"/>
            </a:br>
            <a:r>
              <a:rPr lang="en-US" dirty="0" smtClean="0"/>
              <a:t>CORE</a:t>
            </a:r>
            <a:endParaRPr lang="en-US" dirty="0"/>
          </a:p>
        </p:txBody>
      </p:sp>
      <p:sp>
        <p:nvSpPr>
          <p:cNvPr id="9" name="TextBox 8"/>
          <p:cNvSpPr txBox="1"/>
          <p:nvPr/>
        </p:nvSpPr>
        <p:spPr>
          <a:xfrm>
            <a:off x="533400" y="1032167"/>
            <a:ext cx="4289102" cy="1138773"/>
          </a:xfrm>
          <a:prstGeom prst="rect">
            <a:avLst/>
          </a:prstGeom>
          <a:noFill/>
        </p:spPr>
        <p:txBody>
          <a:bodyPr wrap="square" lIns="0" tIns="0" rIns="0" bIns="0" rtlCol="0">
            <a:spAutoFit/>
          </a:bodyPr>
          <a:lstStyle/>
          <a:p>
            <a:pPr>
              <a:spcBef>
                <a:spcPts val="600"/>
              </a:spcBef>
            </a:pPr>
            <a:r>
              <a:rPr lang="en-US" sz="1400" dirty="0">
                <a:gradFill>
                  <a:gsLst>
                    <a:gs pos="0">
                      <a:srgbClr val="004BAF">
                        <a:lumMod val="75000"/>
                      </a:srgbClr>
                    </a:gs>
                    <a:gs pos="100000">
                      <a:srgbClr val="64BBE3">
                        <a:lumMod val="75000"/>
                      </a:srgbClr>
                    </a:gs>
                  </a:gsLst>
                  <a:lin ang="5400000" scaled="1"/>
                </a:gradFill>
                <a:latin typeface="Arial"/>
                <a:ea typeface="ＭＳ Ｐゴシック" charset="0"/>
                <a:cs typeface="CiscoSans"/>
              </a:rPr>
              <a:t>Course Overview</a:t>
            </a:r>
          </a:p>
          <a:p>
            <a:pPr>
              <a:spcAft>
                <a:spcPts val="700"/>
              </a:spcAft>
            </a:pPr>
            <a:r>
              <a:rPr lang="en-US" sz="1000" dirty="0"/>
              <a:t>This course applies the principles of ethical and effective communication to the creation of </a:t>
            </a:r>
            <a:r>
              <a:rPr lang="en-US" sz="1000" dirty="0" smtClean="0"/>
              <a:t>written </a:t>
            </a:r>
            <a:r>
              <a:rPr lang="en-US" sz="1000" dirty="0"/>
              <a:t>and oral reports for a variety of business situations. The course emphasizes planning, organizing, composing, and revising business documents using word processing software for written documents and presentation-graphics software to create and deliver professional-level oral reports</a:t>
            </a:r>
            <a:r>
              <a:rPr lang="en-US" sz="1000" dirty="0" smtClean="0"/>
              <a:t>.</a:t>
            </a:r>
            <a:endParaRPr lang="en-US" sz="1000" dirty="0"/>
          </a:p>
        </p:txBody>
      </p:sp>
      <p:sp>
        <p:nvSpPr>
          <p:cNvPr id="16" name="TextBox 15"/>
          <p:cNvSpPr txBox="1"/>
          <p:nvPr/>
        </p:nvSpPr>
        <p:spPr>
          <a:xfrm>
            <a:off x="552450" y="3074755"/>
            <a:ext cx="4155177" cy="1100301"/>
          </a:xfrm>
          <a:prstGeom prst="rect">
            <a:avLst/>
          </a:prstGeom>
          <a:noFill/>
        </p:spPr>
        <p:txBody>
          <a:bodyPr wrap="square" lIns="0" tIns="0" rIns="0" bIns="0" rtlCol="0">
            <a:spAutoFit/>
          </a:bodyPr>
          <a:lstStyle/>
          <a:p>
            <a:pPr>
              <a:spcBef>
                <a:spcPts val="600"/>
              </a:spcBef>
            </a:pPr>
            <a:r>
              <a:rPr lang="en-US" sz="1400" dirty="0">
                <a:gradFill>
                  <a:gsLst>
                    <a:gs pos="0">
                      <a:srgbClr val="004BAF">
                        <a:lumMod val="75000"/>
                      </a:srgbClr>
                    </a:gs>
                    <a:gs pos="100000">
                      <a:srgbClr val="64BBE3">
                        <a:lumMod val="75000"/>
                      </a:srgbClr>
                    </a:gs>
                  </a:gsLst>
                  <a:lin ang="5400000" scaled="1"/>
                </a:gradFill>
                <a:latin typeface="Arial"/>
                <a:ea typeface="ＭＳ Ｐゴシック" charset="0"/>
                <a:cs typeface="CiscoSans"/>
              </a:rPr>
              <a:t>Learning Components</a:t>
            </a:r>
          </a:p>
          <a:p>
            <a:pPr marL="171443" indent="-171443" defTabSz="914361" fontAlgn="auto">
              <a:spcBef>
                <a:spcPts val="600"/>
              </a:spcBef>
              <a:spcAft>
                <a:spcPts val="500"/>
              </a:spcAft>
              <a:buFont typeface="Arial" panose="020B0604020202020204" pitchFamily="34" charset="0"/>
              <a:buChar char="•"/>
            </a:pPr>
            <a:r>
              <a:rPr lang="en-US" sz="1000" dirty="0"/>
              <a:t>E</a:t>
            </a:r>
            <a:r>
              <a:rPr lang="en-US" sz="1000" dirty="0" smtClean="0"/>
              <a:t>lements </a:t>
            </a:r>
            <a:r>
              <a:rPr lang="en-US" sz="1000" dirty="0"/>
              <a:t>of the communication process.</a:t>
            </a:r>
            <a:endParaRPr lang="en-US" sz="1000" dirty="0">
              <a:solidFill>
                <a:srgbClr val="58585B"/>
              </a:solidFill>
              <a:ea typeface="Arial Unicode MS" panose="020B0604020202020204" pitchFamily="34" charset="-128"/>
              <a:cs typeface="Arial Unicode MS" panose="020B0604020202020204" pitchFamily="34" charset="-128"/>
            </a:endParaRPr>
          </a:p>
          <a:p>
            <a:pPr marL="171443" indent="-171443" defTabSz="914361" fontAlgn="auto">
              <a:spcBef>
                <a:spcPts val="0"/>
              </a:spcBef>
              <a:spcAft>
                <a:spcPts val="500"/>
              </a:spcAft>
              <a:buFont typeface="Arial" panose="020B0604020202020204" pitchFamily="34" charset="0"/>
              <a:buChar char="•"/>
            </a:pPr>
            <a:r>
              <a:rPr lang="en-US" sz="1000" dirty="0" smtClean="0">
                <a:solidFill>
                  <a:srgbClr val="58585B"/>
                </a:solidFill>
                <a:ea typeface="Arial Unicode MS" panose="020B0604020202020204" pitchFamily="34" charset="-128"/>
                <a:cs typeface="Arial Unicode MS" panose="020B0604020202020204" pitchFamily="34" charset="-128"/>
              </a:rPr>
              <a:t>Written Communication Practice</a:t>
            </a:r>
            <a:endParaRPr lang="en-US" sz="1000" dirty="0">
              <a:solidFill>
                <a:srgbClr val="58585B"/>
              </a:solidFill>
              <a:ea typeface="Arial Unicode MS" panose="020B0604020202020204" pitchFamily="34" charset="-128"/>
              <a:cs typeface="Arial Unicode MS" panose="020B0604020202020204" pitchFamily="34" charset="-128"/>
            </a:endParaRPr>
          </a:p>
          <a:p>
            <a:pPr marL="171443" indent="-171443" defTabSz="914361" fontAlgn="auto">
              <a:spcBef>
                <a:spcPts val="0"/>
              </a:spcBef>
              <a:spcAft>
                <a:spcPts val="500"/>
              </a:spcAft>
              <a:buFont typeface="Arial" panose="020B0604020202020204" pitchFamily="34" charset="0"/>
              <a:buChar char="•"/>
            </a:pPr>
            <a:r>
              <a:rPr lang="en-US" sz="1000" dirty="0" smtClean="0">
                <a:solidFill>
                  <a:srgbClr val="58585B"/>
                </a:solidFill>
                <a:ea typeface="Arial Unicode MS" panose="020B0604020202020204" pitchFamily="34" charset="-128"/>
                <a:cs typeface="Arial Unicode MS" panose="020B0604020202020204" pitchFamily="34" charset="-128"/>
              </a:rPr>
              <a:t>Oral Communication Practice</a:t>
            </a:r>
            <a:endParaRPr lang="en-US" sz="1000" dirty="0">
              <a:solidFill>
                <a:srgbClr val="58585B"/>
              </a:solidFill>
              <a:ea typeface="Arial Unicode MS" panose="020B0604020202020204" pitchFamily="34" charset="-128"/>
              <a:cs typeface="Arial Unicode MS" panose="020B0604020202020204" pitchFamily="34" charset="-128"/>
            </a:endParaRPr>
          </a:p>
          <a:p>
            <a:pPr marL="171443" indent="-171443" defTabSz="914361" fontAlgn="auto">
              <a:spcBef>
                <a:spcPts val="0"/>
              </a:spcBef>
              <a:spcAft>
                <a:spcPts val="500"/>
              </a:spcAft>
              <a:buFont typeface="Arial" panose="020B0604020202020204" pitchFamily="34" charset="0"/>
              <a:buChar char="•"/>
            </a:pPr>
            <a:r>
              <a:rPr lang="en-US" sz="1000" dirty="0" smtClean="0">
                <a:solidFill>
                  <a:srgbClr val="58585B"/>
                </a:solidFill>
                <a:ea typeface="Arial Unicode MS" panose="020B0604020202020204" pitchFamily="34" charset="-128"/>
                <a:cs typeface="Arial Unicode MS" panose="020B0604020202020204" pitchFamily="34" charset="-128"/>
              </a:rPr>
              <a:t>Scenario-based (IT) exercises </a:t>
            </a:r>
            <a:endParaRPr lang="en-US" sz="1000" dirty="0">
              <a:solidFill>
                <a:srgbClr val="58585B"/>
              </a:solidFill>
              <a:ea typeface="Arial Unicode MS" panose="020B0604020202020204" pitchFamily="34" charset="-128"/>
              <a:cs typeface="Arial Unicode MS" panose="020B0604020202020204" pitchFamily="34" charset="-128"/>
            </a:endParaRPr>
          </a:p>
        </p:txBody>
      </p:sp>
      <p:sp>
        <p:nvSpPr>
          <p:cNvPr id="25" name="TextBox 24"/>
          <p:cNvSpPr txBox="1"/>
          <p:nvPr/>
        </p:nvSpPr>
        <p:spPr>
          <a:xfrm>
            <a:off x="552450" y="2189623"/>
            <a:ext cx="4155177" cy="984885"/>
          </a:xfrm>
          <a:prstGeom prst="rect">
            <a:avLst/>
          </a:prstGeom>
          <a:noFill/>
        </p:spPr>
        <p:txBody>
          <a:bodyPr wrap="square" lIns="0" tIns="0" rIns="0" bIns="0" rtlCol="0">
            <a:spAutoFit/>
          </a:bodyPr>
          <a:lstStyle/>
          <a:p>
            <a:pPr>
              <a:spcBef>
                <a:spcPts val="600"/>
              </a:spcBef>
            </a:pPr>
            <a:r>
              <a:rPr lang="en-US" sz="1400" dirty="0" smtClean="0">
                <a:gradFill>
                  <a:gsLst>
                    <a:gs pos="0">
                      <a:srgbClr val="004BAF">
                        <a:lumMod val="75000"/>
                      </a:srgbClr>
                    </a:gs>
                    <a:gs pos="100000">
                      <a:srgbClr val="64BBE3">
                        <a:lumMod val="75000"/>
                      </a:srgbClr>
                    </a:gs>
                  </a:gsLst>
                  <a:lin ang="5400000" scaled="1"/>
                </a:gradFill>
                <a:latin typeface="Arial"/>
                <a:ea typeface="ＭＳ Ｐゴシック" charset="0"/>
                <a:cs typeface="CiscoSans"/>
              </a:rPr>
              <a:t>Benefits</a:t>
            </a:r>
            <a:endParaRPr lang="en-US" sz="1400" dirty="0">
              <a:gradFill>
                <a:gsLst>
                  <a:gs pos="0">
                    <a:srgbClr val="004BAF">
                      <a:lumMod val="75000"/>
                    </a:srgbClr>
                  </a:gs>
                  <a:gs pos="100000">
                    <a:srgbClr val="64BBE3">
                      <a:lumMod val="75000"/>
                    </a:srgbClr>
                  </a:gs>
                </a:gsLst>
                <a:lin ang="5400000" scaled="1"/>
              </a:gradFill>
              <a:latin typeface="Arial"/>
              <a:ea typeface="ＭＳ Ｐゴシック" charset="0"/>
              <a:cs typeface="CiscoSans"/>
            </a:endParaRPr>
          </a:p>
          <a:p>
            <a:r>
              <a:rPr lang="en-US" sz="1000" dirty="0"/>
              <a:t>Solve business communication problems through planning, problem solving, organizing, writing, listening and presenting techniques</a:t>
            </a:r>
            <a:r>
              <a:rPr lang="en-US" sz="1000" dirty="0" smtClean="0"/>
              <a:t>.</a:t>
            </a:r>
          </a:p>
          <a:p>
            <a:r>
              <a:rPr lang="en-US" sz="1000" dirty="0" smtClean="0"/>
              <a:t>Demonstrate </a:t>
            </a:r>
            <a:r>
              <a:rPr lang="en-US" sz="1000" dirty="0"/>
              <a:t>an understanding of social etiquette </a:t>
            </a:r>
            <a:r>
              <a:rPr lang="en-US" sz="1000" dirty="0" smtClean="0"/>
              <a:t>and a sensitivity </a:t>
            </a:r>
            <a:r>
              <a:rPr lang="en-US" sz="1000" dirty="0"/>
              <a:t>to audience needs and desire, including cross-cultural situations.</a:t>
            </a:r>
          </a:p>
          <a:p>
            <a:endParaRPr lang="en-US" sz="1000" dirty="0"/>
          </a:p>
        </p:txBody>
      </p:sp>
      <p:sp>
        <p:nvSpPr>
          <p:cNvPr id="18" name="TextBox 17"/>
          <p:cNvSpPr txBox="1"/>
          <p:nvPr/>
        </p:nvSpPr>
        <p:spPr>
          <a:xfrm>
            <a:off x="5206841" y="2837900"/>
            <a:ext cx="3195288" cy="1687641"/>
          </a:xfrm>
          <a:prstGeom prst="rect">
            <a:avLst/>
          </a:prstGeom>
          <a:noFill/>
        </p:spPr>
        <p:txBody>
          <a:bodyPr wrap="square" lIns="0" tIns="0" rIns="0" bIns="0" rtlCol="0">
            <a:spAutoFit/>
          </a:bodyPr>
          <a:lstStyle/>
          <a:p>
            <a:r>
              <a:rPr lang="en-US" sz="1400" dirty="0" smtClean="0">
                <a:gradFill>
                  <a:gsLst>
                    <a:gs pos="0">
                      <a:srgbClr val="004BAF">
                        <a:lumMod val="75000"/>
                      </a:srgbClr>
                    </a:gs>
                    <a:gs pos="100000">
                      <a:srgbClr val="64BBE3">
                        <a:lumMod val="75000"/>
                      </a:srgbClr>
                    </a:gs>
                  </a:gsLst>
                  <a:lin ang="5400000" scaled="1"/>
                </a:gradFill>
                <a:latin typeface="Arial"/>
                <a:ea typeface="ＭＳ Ｐゴシック" charset="0"/>
                <a:cs typeface="CiscoSans"/>
              </a:rPr>
              <a:t>Features</a:t>
            </a:r>
            <a:endParaRPr lang="en-US" sz="1400" dirty="0" smtClean="0">
              <a:solidFill>
                <a:srgbClr val="C00000"/>
              </a:solidFill>
              <a:latin typeface="Arial"/>
              <a:ea typeface="ＭＳ Ｐゴシック" charset="0"/>
              <a:cs typeface="CiscoSans"/>
            </a:endParaRPr>
          </a:p>
          <a:p>
            <a:endParaRPr lang="en-US" sz="700" dirty="0">
              <a:gradFill>
                <a:gsLst>
                  <a:gs pos="0">
                    <a:srgbClr val="004BAF">
                      <a:lumMod val="75000"/>
                    </a:srgbClr>
                  </a:gs>
                  <a:gs pos="100000">
                    <a:srgbClr val="64BBE3">
                      <a:lumMod val="75000"/>
                    </a:srgbClr>
                  </a:gs>
                </a:gsLst>
                <a:lin ang="5400000" scaled="1"/>
              </a:gradFill>
              <a:latin typeface="Arial"/>
              <a:ea typeface="ＭＳ Ｐゴシック" charset="0"/>
              <a:cs typeface="CiscoSans"/>
            </a:endParaRPr>
          </a:p>
          <a:p>
            <a:pPr>
              <a:spcBef>
                <a:spcPts val="300"/>
              </a:spcBef>
            </a:pPr>
            <a:r>
              <a:rPr lang="en-US" sz="900" b="1" dirty="0">
                <a:solidFill>
                  <a:schemeClr val="bg1"/>
                </a:solidFill>
                <a:ea typeface="Arial" charset="0"/>
                <a:cs typeface="Arial" charset="0"/>
              </a:rPr>
              <a:t>Target Audience</a:t>
            </a:r>
            <a:r>
              <a:rPr lang="en-US" sz="900" dirty="0">
                <a:solidFill>
                  <a:schemeClr val="bg1"/>
                </a:solidFill>
                <a:latin typeface="Arial"/>
                <a:ea typeface="Arial Unicode MS" panose="020B0604020202020204" pitchFamily="34" charset="-128"/>
                <a:cs typeface="Arial Unicode MS" panose="020B0604020202020204" pitchFamily="34" charset="-128"/>
              </a:rPr>
              <a:t>:</a:t>
            </a:r>
            <a:r>
              <a:rPr lang="en-US" sz="900" b="1" dirty="0">
                <a:solidFill>
                  <a:schemeClr val="bg1"/>
                </a:solidFill>
                <a:latin typeface="Arial"/>
                <a:ea typeface="Arial Unicode MS" panose="020B0604020202020204" pitchFamily="34" charset="-128"/>
                <a:cs typeface="Arial Unicode MS" panose="020B0604020202020204" pitchFamily="34" charset="-128"/>
              </a:rPr>
              <a:t> </a:t>
            </a:r>
            <a:r>
              <a:rPr lang="en-US" sz="900" dirty="0">
                <a:solidFill>
                  <a:schemeClr val="bg1"/>
                </a:solidFill>
                <a:ea typeface="Arial Unicode MS" panose="020B0604020202020204" pitchFamily="34" charset="-128"/>
                <a:cs typeface="Arial Unicode MS" panose="020B0604020202020204" pitchFamily="34" charset="-128"/>
              </a:rPr>
              <a:t>Secondary vocational students, 2-year and 4-year college students  </a:t>
            </a:r>
          </a:p>
          <a:p>
            <a:pPr>
              <a:spcBef>
                <a:spcPts val="300"/>
              </a:spcBef>
            </a:pPr>
            <a:endParaRPr lang="en-US" sz="900" b="1" dirty="0">
              <a:solidFill>
                <a:schemeClr val="bg1"/>
              </a:solidFill>
              <a:ea typeface="Arial Unicode MS" panose="020B0604020202020204" pitchFamily="34" charset="-128"/>
              <a:cs typeface="Arial Unicode MS" panose="020B0604020202020204" pitchFamily="34" charset="-128"/>
            </a:endParaRPr>
          </a:p>
          <a:p>
            <a:pPr>
              <a:spcBef>
                <a:spcPts val="300"/>
              </a:spcBef>
            </a:pPr>
            <a:r>
              <a:rPr lang="en-US" sz="900" b="1" dirty="0">
                <a:solidFill>
                  <a:schemeClr val="bg1"/>
                </a:solidFill>
                <a:ea typeface="Arial Unicode MS" panose="020B0604020202020204" pitchFamily="34" charset="-128"/>
                <a:cs typeface="Arial Unicode MS" panose="020B0604020202020204" pitchFamily="34" charset="-128"/>
              </a:rPr>
              <a:t>Prerequisites</a:t>
            </a:r>
            <a:r>
              <a:rPr lang="en-US" sz="900" dirty="0">
                <a:solidFill>
                  <a:schemeClr val="bg1"/>
                </a:solidFill>
                <a:ea typeface="Arial Unicode MS" panose="020B0604020202020204" pitchFamily="34" charset="-128"/>
                <a:cs typeface="Arial Unicode MS" panose="020B0604020202020204" pitchFamily="34" charset="-128"/>
              </a:rPr>
              <a:t>: Eligible for College English</a:t>
            </a:r>
          </a:p>
          <a:p>
            <a:pPr>
              <a:spcBef>
                <a:spcPts val="300"/>
              </a:spcBef>
            </a:pPr>
            <a:r>
              <a:rPr lang="en-US" sz="900" b="1" dirty="0">
                <a:solidFill>
                  <a:schemeClr val="bg1"/>
                </a:solidFill>
                <a:ea typeface="Arial Unicode MS" panose="020B0604020202020204" pitchFamily="34" charset="-128"/>
                <a:cs typeface="Arial Unicode MS" panose="020B0604020202020204" pitchFamily="34" charset="-128"/>
              </a:rPr>
              <a:t>Course Delivery</a:t>
            </a:r>
            <a:r>
              <a:rPr lang="en-US" sz="900" dirty="0">
                <a:solidFill>
                  <a:schemeClr val="bg1"/>
                </a:solidFill>
                <a:ea typeface="Arial Unicode MS" panose="020B0604020202020204" pitchFamily="34" charset="-128"/>
                <a:cs typeface="Arial Unicode MS" panose="020B0604020202020204" pitchFamily="34" charset="-128"/>
              </a:rPr>
              <a:t>: Instructor-led</a:t>
            </a:r>
          </a:p>
          <a:p>
            <a:pPr>
              <a:spcBef>
                <a:spcPts val="300"/>
              </a:spcBef>
            </a:pPr>
            <a:r>
              <a:rPr lang="en-US" sz="900" b="1" dirty="0">
                <a:solidFill>
                  <a:schemeClr val="bg1"/>
                </a:solidFill>
                <a:ea typeface="Arial Unicode MS" panose="020B0604020202020204" pitchFamily="34" charset="-128"/>
                <a:cs typeface="Arial Unicode MS" panose="020B0604020202020204" pitchFamily="34" charset="-128"/>
              </a:rPr>
              <a:t>Eligible for College Credit:  BUS 115 (3 units)</a:t>
            </a:r>
          </a:p>
          <a:p>
            <a:pPr>
              <a:spcBef>
                <a:spcPts val="300"/>
              </a:spcBef>
            </a:pPr>
            <a:r>
              <a:rPr lang="en-US" sz="900" b="1" dirty="0">
                <a:solidFill>
                  <a:schemeClr val="bg1"/>
                </a:solidFill>
                <a:ea typeface="Arial Unicode MS" panose="020B0604020202020204" pitchFamily="34" charset="-128"/>
                <a:cs typeface="Arial Unicode MS" panose="020B0604020202020204" pitchFamily="34" charset="-128"/>
              </a:rPr>
              <a:t>Estimated Time to Complete</a:t>
            </a:r>
            <a:r>
              <a:rPr lang="en-US" sz="900" dirty="0">
                <a:solidFill>
                  <a:schemeClr val="bg1"/>
                </a:solidFill>
                <a:ea typeface="Arial Unicode MS" panose="020B0604020202020204" pitchFamily="34" charset="-128"/>
                <a:cs typeface="Arial Unicode MS" panose="020B0604020202020204" pitchFamily="34" charset="-128"/>
              </a:rPr>
              <a:t>: 54 hours</a:t>
            </a:r>
          </a:p>
          <a:p>
            <a:pPr>
              <a:spcBef>
                <a:spcPts val="300"/>
              </a:spcBef>
            </a:pPr>
            <a:endParaRPr lang="en-US" sz="900" dirty="0">
              <a:solidFill>
                <a:schemeClr val="bg1"/>
              </a:solidFill>
              <a:ea typeface="Arial Unicode MS" panose="020B0604020202020204" pitchFamily="34" charset="-128"/>
              <a:cs typeface="Arial Unicode MS" panose="020B0604020202020204" pitchFamily="34" charset="-128"/>
            </a:endParaRPr>
          </a:p>
        </p:txBody>
      </p:sp>
      <p:cxnSp>
        <p:nvCxnSpPr>
          <p:cNvPr id="11" name="Straight Connector 10"/>
          <p:cNvCxnSpPr/>
          <p:nvPr/>
        </p:nvCxnSpPr>
        <p:spPr>
          <a:xfrm>
            <a:off x="4875514" y="1136628"/>
            <a:ext cx="0" cy="380570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2050" name="Picture 2" descr="Image result for business commun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9129" y="734511"/>
            <a:ext cx="2691925" cy="1837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9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57690" y="3074755"/>
            <a:ext cx="3433388" cy="1867575"/>
          </a:xfrm>
          <a:prstGeom prst="rect">
            <a:avLst/>
          </a:prstGeom>
          <a:gradFill>
            <a:gsLst>
              <a:gs pos="100000">
                <a:schemeClr val="accent1"/>
              </a:gs>
              <a:gs pos="0">
                <a:schemeClr val="accent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38150" y="341313"/>
            <a:ext cx="8345488" cy="731837"/>
          </a:xfrm>
        </p:spPr>
        <p:txBody>
          <a:bodyPr/>
          <a:lstStyle/>
          <a:p>
            <a:r>
              <a:rPr lang="en-US" dirty="0"/>
              <a:t>Systems &amp; Network Administration-Linux &amp; MS </a:t>
            </a:r>
            <a:r>
              <a:rPr lang="en-US" dirty="0" smtClean="0"/>
              <a:t>CORE</a:t>
            </a:r>
            <a:endParaRPr lang="en-US" dirty="0"/>
          </a:p>
        </p:txBody>
      </p:sp>
      <p:sp>
        <p:nvSpPr>
          <p:cNvPr id="9" name="TextBox 8"/>
          <p:cNvSpPr txBox="1"/>
          <p:nvPr/>
        </p:nvSpPr>
        <p:spPr>
          <a:xfrm>
            <a:off x="552450" y="1152091"/>
            <a:ext cx="4289102" cy="1292662"/>
          </a:xfrm>
          <a:prstGeom prst="rect">
            <a:avLst/>
          </a:prstGeom>
          <a:noFill/>
        </p:spPr>
        <p:txBody>
          <a:bodyPr wrap="square" lIns="0" tIns="0" rIns="0" bIns="0" rtlCol="0">
            <a:spAutoFit/>
          </a:bodyPr>
          <a:lstStyle/>
          <a:p>
            <a:pPr>
              <a:spcBef>
                <a:spcPts val="600"/>
              </a:spcBef>
            </a:pPr>
            <a:r>
              <a:rPr lang="en-US" sz="1400" dirty="0">
                <a:gradFill>
                  <a:gsLst>
                    <a:gs pos="0">
                      <a:srgbClr val="004BAF">
                        <a:lumMod val="75000"/>
                      </a:srgbClr>
                    </a:gs>
                    <a:gs pos="100000">
                      <a:srgbClr val="64BBE3">
                        <a:lumMod val="75000"/>
                      </a:srgbClr>
                    </a:gs>
                  </a:gsLst>
                  <a:lin ang="5400000" scaled="1"/>
                </a:gradFill>
                <a:latin typeface="Arial"/>
                <a:ea typeface="ＭＳ Ｐゴシック" charset="0"/>
                <a:cs typeface="CiscoSans"/>
              </a:rPr>
              <a:t>Course Overview</a:t>
            </a:r>
          </a:p>
          <a:p>
            <a:pPr>
              <a:spcAft>
                <a:spcPts val="700"/>
              </a:spcAft>
            </a:pPr>
            <a:r>
              <a:rPr lang="en-US" sz="1000" dirty="0"/>
              <a:t>This course will provide a student with the knowledge and skills required to build, maintain, troubleshoot and support server hardware and software technologies. The student will be able to identify environmental issues; understand and comply with disaster recovery and physical / software security procedures; become familiar with industry terminology and concepts; understand server roles / specializations and interaction within the overall computing environment</a:t>
            </a:r>
          </a:p>
        </p:txBody>
      </p:sp>
      <p:sp>
        <p:nvSpPr>
          <p:cNvPr id="16" name="TextBox 15"/>
          <p:cNvSpPr txBox="1"/>
          <p:nvPr/>
        </p:nvSpPr>
        <p:spPr>
          <a:xfrm>
            <a:off x="560388" y="3379073"/>
            <a:ext cx="4155177" cy="882293"/>
          </a:xfrm>
          <a:prstGeom prst="rect">
            <a:avLst/>
          </a:prstGeom>
          <a:noFill/>
        </p:spPr>
        <p:txBody>
          <a:bodyPr wrap="square" lIns="0" tIns="0" rIns="0" bIns="0" rtlCol="0">
            <a:spAutoFit/>
          </a:bodyPr>
          <a:lstStyle/>
          <a:p>
            <a:pPr>
              <a:spcBef>
                <a:spcPts val="600"/>
              </a:spcBef>
            </a:pPr>
            <a:r>
              <a:rPr lang="en-US" sz="1400" dirty="0">
                <a:gradFill>
                  <a:gsLst>
                    <a:gs pos="0">
                      <a:srgbClr val="004BAF">
                        <a:lumMod val="75000"/>
                      </a:srgbClr>
                    </a:gs>
                    <a:gs pos="100000">
                      <a:srgbClr val="64BBE3">
                        <a:lumMod val="75000"/>
                      </a:srgbClr>
                    </a:gs>
                  </a:gsLst>
                  <a:lin ang="5400000" scaled="1"/>
                </a:gradFill>
                <a:latin typeface="Arial"/>
                <a:ea typeface="ＭＳ Ｐゴシック" charset="0"/>
                <a:cs typeface="CiscoSans"/>
              </a:rPr>
              <a:t>Learning Components</a:t>
            </a:r>
          </a:p>
          <a:p>
            <a:pPr marL="171443" indent="-171443" defTabSz="914361" fontAlgn="auto">
              <a:spcBef>
                <a:spcPts val="600"/>
              </a:spcBef>
              <a:spcAft>
                <a:spcPts val="500"/>
              </a:spcAft>
              <a:buFont typeface="Arial" panose="020B0604020202020204" pitchFamily="34" charset="0"/>
              <a:buChar char="•"/>
            </a:pPr>
            <a:r>
              <a:rPr lang="en-US" sz="1000" dirty="0" smtClean="0">
                <a:solidFill>
                  <a:srgbClr val="58585B"/>
                </a:solidFill>
                <a:ea typeface="Arial Unicode MS" panose="020B0604020202020204" pitchFamily="34" charset="-128"/>
                <a:cs typeface="Arial Unicode MS" panose="020B0604020202020204" pitchFamily="34" charset="-128"/>
              </a:rPr>
              <a:t>Review of Microsoft  and Linux operating systems</a:t>
            </a:r>
            <a:endParaRPr lang="en-US" sz="1000" dirty="0">
              <a:solidFill>
                <a:srgbClr val="58585B"/>
              </a:solidFill>
              <a:ea typeface="Arial Unicode MS" panose="020B0604020202020204" pitchFamily="34" charset="-128"/>
              <a:cs typeface="Arial Unicode MS" panose="020B0604020202020204" pitchFamily="34" charset="-128"/>
            </a:endParaRPr>
          </a:p>
          <a:p>
            <a:pPr marL="171443" indent="-171443" defTabSz="914361" fontAlgn="auto">
              <a:spcBef>
                <a:spcPts val="0"/>
              </a:spcBef>
              <a:spcAft>
                <a:spcPts val="500"/>
              </a:spcAft>
              <a:buFont typeface="Arial" panose="020B0604020202020204" pitchFamily="34" charset="0"/>
              <a:buChar char="•"/>
            </a:pPr>
            <a:r>
              <a:rPr lang="en-US" sz="1000" dirty="0" smtClean="0">
                <a:solidFill>
                  <a:srgbClr val="58585B"/>
                </a:solidFill>
                <a:ea typeface="Arial Unicode MS" panose="020B0604020202020204" pitchFamily="34" charset="-128"/>
                <a:cs typeface="Arial Unicode MS" panose="020B0604020202020204" pitchFamily="34" charset="-128"/>
              </a:rPr>
              <a:t>Hands-on </a:t>
            </a:r>
            <a:r>
              <a:rPr lang="en-US" sz="1000" dirty="0">
                <a:solidFill>
                  <a:srgbClr val="58585B"/>
                </a:solidFill>
                <a:ea typeface="Arial Unicode MS" panose="020B0604020202020204" pitchFamily="34" charset="-128"/>
                <a:cs typeface="Arial Unicode MS" panose="020B0604020202020204" pitchFamily="34" charset="-128"/>
              </a:rPr>
              <a:t>labs </a:t>
            </a:r>
            <a:r>
              <a:rPr lang="en-US" sz="1000" dirty="0" smtClean="0">
                <a:solidFill>
                  <a:srgbClr val="58585B"/>
                </a:solidFill>
                <a:ea typeface="Arial Unicode MS" panose="020B0604020202020204" pitchFamily="34" charset="-128"/>
                <a:cs typeface="Arial Unicode MS" panose="020B0604020202020204" pitchFamily="34" charset="-128"/>
              </a:rPr>
              <a:t>using NETLAB+</a:t>
            </a:r>
          </a:p>
          <a:p>
            <a:pPr marL="171443" indent="-171443" defTabSz="914361" fontAlgn="auto">
              <a:spcBef>
                <a:spcPts val="0"/>
              </a:spcBef>
              <a:spcAft>
                <a:spcPts val="500"/>
              </a:spcAft>
              <a:buFont typeface="Arial" panose="020B0604020202020204" pitchFamily="34" charset="0"/>
              <a:buChar char="•"/>
            </a:pPr>
            <a:r>
              <a:rPr lang="en-US" sz="1000" dirty="0" smtClean="0">
                <a:solidFill>
                  <a:srgbClr val="58585B"/>
                </a:solidFill>
                <a:ea typeface="Arial Unicode MS" panose="020B0604020202020204" pitchFamily="34" charset="-128"/>
                <a:cs typeface="Arial Unicode MS" panose="020B0604020202020204" pitchFamily="34" charset="-128"/>
              </a:rPr>
              <a:t>Skills </a:t>
            </a:r>
            <a:r>
              <a:rPr lang="en-US" sz="1000" dirty="0">
                <a:solidFill>
                  <a:srgbClr val="58585B"/>
                </a:solidFill>
                <a:ea typeface="Arial Unicode MS" panose="020B0604020202020204" pitchFamily="34" charset="-128"/>
                <a:cs typeface="Arial Unicode MS" panose="020B0604020202020204" pitchFamily="34" charset="-128"/>
              </a:rPr>
              <a:t>Based Assessments</a:t>
            </a:r>
          </a:p>
        </p:txBody>
      </p:sp>
      <p:sp>
        <p:nvSpPr>
          <p:cNvPr id="25" name="TextBox 24"/>
          <p:cNvSpPr txBox="1"/>
          <p:nvPr/>
        </p:nvSpPr>
        <p:spPr>
          <a:xfrm>
            <a:off x="533399" y="2571750"/>
            <a:ext cx="4155177" cy="523220"/>
          </a:xfrm>
          <a:prstGeom prst="rect">
            <a:avLst/>
          </a:prstGeom>
          <a:noFill/>
        </p:spPr>
        <p:txBody>
          <a:bodyPr wrap="square" lIns="0" tIns="0" rIns="0" bIns="0" rtlCol="0">
            <a:spAutoFit/>
          </a:bodyPr>
          <a:lstStyle/>
          <a:p>
            <a:pPr>
              <a:spcBef>
                <a:spcPts val="600"/>
              </a:spcBef>
            </a:pPr>
            <a:r>
              <a:rPr lang="en-US" sz="1400" dirty="0">
                <a:gradFill>
                  <a:gsLst>
                    <a:gs pos="0">
                      <a:srgbClr val="004BAF">
                        <a:lumMod val="75000"/>
                      </a:srgbClr>
                    </a:gs>
                    <a:gs pos="100000">
                      <a:srgbClr val="64BBE3">
                        <a:lumMod val="75000"/>
                      </a:srgbClr>
                    </a:gs>
                  </a:gsLst>
                  <a:lin ang="5400000" scaled="1"/>
                </a:gradFill>
                <a:latin typeface="Arial"/>
                <a:ea typeface="ＭＳ Ｐゴシック" charset="0"/>
                <a:cs typeface="CiscoSans"/>
              </a:rPr>
              <a:t>Benefits</a:t>
            </a:r>
          </a:p>
          <a:p>
            <a:r>
              <a:rPr lang="en-US" sz="1000" dirty="0"/>
              <a:t>Learn to build, maintain, troubleshoot, and support server hardware/software technologies.</a:t>
            </a:r>
          </a:p>
        </p:txBody>
      </p:sp>
      <p:sp>
        <p:nvSpPr>
          <p:cNvPr id="18" name="TextBox 17"/>
          <p:cNvSpPr txBox="1"/>
          <p:nvPr/>
        </p:nvSpPr>
        <p:spPr>
          <a:xfrm>
            <a:off x="5206841" y="2837900"/>
            <a:ext cx="3195288" cy="1661993"/>
          </a:xfrm>
          <a:prstGeom prst="rect">
            <a:avLst/>
          </a:prstGeom>
          <a:noFill/>
        </p:spPr>
        <p:txBody>
          <a:bodyPr wrap="square" lIns="0" tIns="0" rIns="0" bIns="0" rtlCol="0">
            <a:spAutoFit/>
          </a:bodyPr>
          <a:lstStyle/>
          <a:p>
            <a:r>
              <a:rPr lang="en-US" sz="1400" dirty="0" smtClean="0">
                <a:gradFill>
                  <a:gsLst>
                    <a:gs pos="0">
                      <a:srgbClr val="004BAF">
                        <a:lumMod val="75000"/>
                      </a:srgbClr>
                    </a:gs>
                    <a:gs pos="100000">
                      <a:srgbClr val="64BBE3">
                        <a:lumMod val="75000"/>
                      </a:srgbClr>
                    </a:gs>
                  </a:gsLst>
                  <a:lin ang="5400000" scaled="1"/>
                </a:gradFill>
                <a:latin typeface="Arial"/>
                <a:ea typeface="ＭＳ Ｐゴシック" charset="0"/>
                <a:cs typeface="CiscoSans"/>
              </a:rPr>
              <a:t>Features</a:t>
            </a:r>
            <a:endParaRPr lang="en-US" sz="1400" dirty="0" smtClean="0">
              <a:solidFill>
                <a:srgbClr val="C00000"/>
              </a:solidFill>
              <a:latin typeface="Arial"/>
              <a:ea typeface="ＭＳ Ｐゴシック" charset="0"/>
              <a:cs typeface="CiscoSans"/>
            </a:endParaRPr>
          </a:p>
          <a:p>
            <a:endParaRPr lang="en-US" sz="700" dirty="0">
              <a:gradFill>
                <a:gsLst>
                  <a:gs pos="0">
                    <a:srgbClr val="004BAF">
                      <a:lumMod val="75000"/>
                    </a:srgbClr>
                  </a:gs>
                  <a:gs pos="100000">
                    <a:srgbClr val="64BBE3">
                      <a:lumMod val="75000"/>
                    </a:srgbClr>
                  </a:gs>
                </a:gsLst>
                <a:lin ang="5400000" scaled="1"/>
              </a:gradFill>
              <a:latin typeface="Arial"/>
              <a:ea typeface="ＭＳ Ｐゴシック" charset="0"/>
              <a:cs typeface="CiscoSans"/>
            </a:endParaRPr>
          </a:p>
          <a:p>
            <a:pPr>
              <a:spcBef>
                <a:spcPts val="300"/>
              </a:spcBef>
            </a:pPr>
            <a:r>
              <a:rPr lang="en-US" sz="900" b="1" dirty="0">
                <a:solidFill>
                  <a:schemeClr val="bg1"/>
                </a:solidFill>
                <a:ea typeface="Arial" charset="0"/>
                <a:cs typeface="Arial" charset="0"/>
              </a:rPr>
              <a:t>Target Audience: </a:t>
            </a:r>
            <a:r>
              <a:rPr lang="en-US" sz="900" dirty="0">
                <a:solidFill>
                  <a:schemeClr val="bg1"/>
                </a:solidFill>
                <a:ea typeface="Arial" charset="0"/>
                <a:cs typeface="Arial" charset="0"/>
              </a:rPr>
              <a:t>Secondary vocational students, 2-year and 4-year college </a:t>
            </a:r>
            <a:r>
              <a:rPr lang="en-US" sz="900" dirty="0" smtClean="0">
                <a:solidFill>
                  <a:schemeClr val="bg1"/>
                </a:solidFill>
                <a:ea typeface="Arial" charset="0"/>
                <a:cs typeface="Arial" charset="0"/>
              </a:rPr>
              <a:t>students</a:t>
            </a:r>
          </a:p>
          <a:p>
            <a:pPr>
              <a:spcBef>
                <a:spcPts val="300"/>
              </a:spcBef>
            </a:pPr>
            <a:r>
              <a:rPr lang="en-US" sz="900" b="1" dirty="0" smtClean="0">
                <a:solidFill>
                  <a:schemeClr val="bg1"/>
                </a:solidFill>
                <a:ea typeface="Arial" charset="0"/>
                <a:cs typeface="Arial" charset="0"/>
              </a:rPr>
              <a:t>  </a:t>
            </a:r>
            <a:endParaRPr lang="en-US" sz="900" b="1" dirty="0">
              <a:solidFill>
                <a:schemeClr val="bg1"/>
              </a:solidFill>
              <a:ea typeface="Arial" charset="0"/>
              <a:cs typeface="Arial" charset="0"/>
            </a:endParaRPr>
          </a:p>
          <a:p>
            <a:pPr>
              <a:spcBef>
                <a:spcPts val="300"/>
              </a:spcBef>
            </a:pPr>
            <a:r>
              <a:rPr lang="en-US" sz="900" b="1" dirty="0">
                <a:solidFill>
                  <a:schemeClr val="bg1"/>
                </a:solidFill>
                <a:ea typeface="Arial" charset="0"/>
                <a:cs typeface="Arial" charset="0"/>
              </a:rPr>
              <a:t>Prerequisites</a:t>
            </a:r>
            <a:r>
              <a:rPr lang="en-US" sz="900" dirty="0">
                <a:solidFill>
                  <a:schemeClr val="bg1"/>
                </a:solidFill>
                <a:ea typeface="Arial" charset="0"/>
                <a:cs typeface="Arial" charset="0"/>
              </a:rPr>
              <a:t>: IT Essentials, Introduction to Networks, and Routing and Switching Essentials</a:t>
            </a:r>
            <a:r>
              <a:rPr lang="en-US" sz="900" b="1" dirty="0">
                <a:solidFill>
                  <a:schemeClr val="bg1"/>
                </a:solidFill>
                <a:ea typeface="Arial" charset="0"/>
                <a:cs typeface="Arial" charset="0"/>
              </a:rPr>
              <a:t>.</a:t>
            </a:r>
          </a:p>
          <a:p>
            <a:pPr>
              <a:spcBef>
                <a:spcPts val="300"/>
              </a:spcBef>
            </a:pPr>
            <a:r>
              <a:rPr lang="en-US" sz="900" b="1" dirty="0">
                <a:solidFill>
                  <a:schemeClr val="bg1"/>
                </a:solidFill>
                <a:ea typeface="Arial" charset="0"/>
                <a:cs typeface="Arial" charset="0"/>
              </a:rPr>
              <a:t>Course Delivery: </a:t>
            </a:r>
            <a:r>
              <a:rPr lang="en-US" sz="900" dirty="0">
                <a:solidFill>
                  <a:schemeClr val="bg1"/>
                </a:solidFill>
                <a:ea typeface="Arial" charset="0"/>
                <a:cs typeface="Arial" charset="0"/>
              </a:rPr>
              <a:t>Instructor-led</a:t>
            </a:r>
          </a:p>
          <a:p>
            <a:pPr>
              <a:spcBef>
                <a:spcPts val="300"/>
              </a:spcBef>
            </a:pPr>
            <a:r>
              <a:rPr lang="en-US" sz="900" b="1" dirty="0">
                <a:solidFill>
                  <a:schemeClr val="bg1"/>
                </a:solidFill>
                <a:ea typeface="Arial" charset="0"/>
                <a:cs typeface="Arial" charset="0"/>
              </a:rPr>
              <a:t>Eligible for College Credit:  </a:t>
            </a:r>
            <a:r>
              <a:rPr lang="en-US" sz="900" dirty="0">
                <a:solidFill>
                  <a:schemeClr val="bg1"/>
                </a:solidFill>
                <a:ea typeface="Arial" charset="0"/>
                <a:cs typeface="Arial" charset="0"/>
              </a:rPr>
              <a:t>ITIS </a:t>
            </a:r>
            <a:r>
              <a:rPr lang="en-US" sz="900" dirty="0" smtClean="0">
                <a:solidFill>
                  <a:schemeClr val="bg1"/>
                </a:solidFill>
                <a:ea typeface="Arial" charset="0"/>
                <a:cs typeface="Arial" charset="0"/>
              </a:rPr>
              <a:t>155 </a:t>
            </a:r>
            <a:r>
              <a:rPr lang="en-US" sz="900" dirty="0">
                <a:solidFill>
                  <a:schemeClr val="bg1"/>
                </a:solidFill>
                <a:ea typeface="Arial" charset="0"/>
                <a:cs typeface="Arial" charset="0"/>
              </a:rPr>
              <a:t>(3 units)</a:t>
            </a:r>
          </a:p>
          <a:p>
            <a:pPr>
              <a:spcBef>
                <a:spcPts val="300"/>
              </a:spcBef>
            </a:pPr>
            <a:r>
              <a:rPr lang="en-US" sz="900" b="1" dirty="0">
                <a:solidFill>
                  <a:schemeClr val="bg1"/>
                </a:solidFill>
                <a:ea typeface="Arial" charset="0"/>
                <a:cs typeface="Arial" charset="0"/>
              </a:rPr>
              <a:t>Estimated Time to Complete: </a:t>
            </a:r>
            <a:r>
              <a:rPr lang="en-US" sz="900" dirty="0">
                <a:solidFill>
                  <a:schemeClr val="bg1"/>
                </a:solidFill>
                <a:ea typeface="Arial" charset="0"/>
                <a:cs typeface="Arial" charset="0"/>
              </a:rPr>
              <a:t>54 hours</a:t>
            </a:r>
          </a:p>
        </p:txBody>
      </p:sp>
      <p:cxnSp>
        <p:nvCxnSpPr>
          <p:cNvPr id="11" name="Straight Connector 10"/>
          <p:cNvCxnSpPr/>
          <p:nvPr/>
        </p:nvCxnSpPr>
        <p:spPr>
          <a:xfrm>
            <a:off x="4875514" y="1136628"/>
            <a:ext cx="0" cy="380570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3074" name="Picture 2" descr="Image result for Systems &amp; Network Admini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638" y="794759"/>
            <a:ext cx="2273654" cy="1845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03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57690" y="3074755"/>
            <a:ext cx="3433388" cy="1867575"/>
          </a:xfrm>
          <a:prstGeom prst="rect">
            <a:avLst/>
          </a:prstGeom>
          <a:gradFill>
            <a:gsLst>
              <a:gs pos="100000">
                <a:schemeClr val="accent1"/>
              </a:gs>
              <a:gs pos="0">
                <a:schemeClr val="accent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38150" y="341313"/>
            <a:ext cx="8345488" cy="731837"/>
          </a:xfrm>
        </p:spPr>
        <p:txBody>
          <a:bodyPr/>
          <a:lstStyle/>
          <a:p>
            <a:r>
              <a:rPr lang="en-US" dirty="0"/>
              <a:t>Intro </a:t>
            </a:r>
            <a:r>
              <a:rPr lang="en-US" dirty="0" smtClean="0"/>
              <a:t>to </a:t>
            </a:r>
            <a:r>
              <a:rPr lang="en-US" dirty="0"/>
              <a:t>Information System </a:t>
            </a:r>
            <a:r>
              <a:rPr lang="en-US" dirty="0" smtClean="0"/>
              <a:t>Security - </a:t>
            </a:r>
            <a:r>
              <a:rPr lang="en-US" dirty="0"/>
              <a:t>Security+ </a:t>
            </a:r>
            <a:r>
              <a:rPr lang="en-US" dirty="0" smtClean="0"/>
              <a:t/>
            </a:r>
            <a:br>
              <a:rPr lang="en-US" dirty="0" smtClean="0"/>
            </a:br>
            <a:r>
              <a:rPr lang="en-US" dirty="0" smtClean="0"/>
              <a:t>CORE</a:t>
            </a:r>
            <a:endParaRPr lang="en-US" dirty="0"/>
          </a:p>
        </p:txBody>
      </p:sp>
      <p:sp>
        <p:nvSpPr>
          <p:cNvPr id="9" name="TextBox 8"/>
          <p:cNvSpPr txBox="1"/>
          <p:nvPr/>
        </p:nvSpPr>
        <p:spPr>
          <a:xfrm>
            <a:off x="552450" y="1152091"/>
            <a:ext cx="4289102" cy="984885"/>
          </a:xfrm>
          <a:prstGeom prst="rect">
            <a:avLst/>
          </a:prstGeom>
          <a:noFill/>
        </p:spPr>
        <p:txBody>
          <a:bodyPr wrap="square" lIns="0" tIns="0" rIns="0" bIns="0" rtlCol="0">
            <a:spAutoFit/>
          </a:bodyPr>
          <a:lstStyle/>
          <a:p>
            <a:pPr>
              <a:spcBef>
                <a:spcPts val="600"/>
              </a:spcBef>
            </a:pPr>
            <a:r>
              <a:rPr lang="en-US" sz="1400" dirty="0">
                <a:gradFill>
                  <a:gsLst>
                    <a:gs pos="0">
                      <a:srgbClr val="004BAF">
                        <a:lumMod val="75000"/>
                      </a:srgbClr>
                    </a:gs>
                    <a:gs pos="100000">
                      <a:srgbClr val="64BBE3">
                        <a:lumMod val="75000"/>
                      </a:srgbClr>
                    </a:gs>
                  </a:gsLst>
                  <a:lin ang="5400000" scaled="1"/>
                </a:gradFill>
                <a:latin typeface="Arial"/>
                <a:ea typeface="ＭＳ Ｐゴシック" charset="0"/>
                <a:cs typeface="CiscoSans"/>
              </a:rPr>
              <a:t>Course Overview</a:t>
            </a:r>
          </a:p>
          <a:p>
            <a:pPr>
              <a:spcAft>
                <a:spcPts val="700"/>
              </a:spcAft>
            </a:pPr>
            <a:r>
              <a:rPr lang="en-US" sz="1000" dirty="0"/>
              <a:t>An introduction to the fundamental principles and topics of Information Technology Security and Risk Management at the organizational level.  It addresses hardware, software, processes, communications, applications, and policies and procedures with respect to organizational Cybersecurity and Risk </a:t>
            </a:r>
            <a:r>
              <a:rPr lang="en-US" sz="1000" dirty="0" smtClean="0"/>
              <a:t>Management</a:t>
            </a:r>
            <a:endParaRPr lang="en-US" sz="1000" dirty="0"/>
          </a:p>
        </p:txBody>
      </p:sp>
      <p:sp>
        <p:nvSpPr>
          <p:cNvPr id="16" name="TextBox 15"/>
          <p:cNvSpPr txBox="1"/>
          <p:nvPr/>
        </p:nvSpPr>
        <p:spPr>
          <a:xfrm>
            <a:off x="552450" y="3194396"/>
            <a:ext cx="4155177" cy="882293"/>
          </a:xfrm>
          <a:prstGeom prst="rect">
            <a:avLst/>
          </a:prstGeom>
          <a:noFill/>
        </p:spPr>
        <p:txBody>
          <a:bodyPr wrap="square" lIns="0" tIns="0" rIns="0" bIns="0" rtlCol="0">
            <a:spAutoFit/>
          </a:bodyPr>
          <a:lstStyle/>
          <a:p>
            <a:pPr>
              <a:spcBef>
                <a:spcPts val="600"/>
              </a:spcBef>
            </a:pPr>
            <a:r>
              <a:rPr lang="en-US" sz="1400" dirty="0">
                <a:gradFill>
                  <a:gsLst>
                    <a:gs pos="0">
                      <a:srgbClr val="004BAF">
                        <a:lumMod val="75000"/>
                      </a:srgbClr>
                    </a:gs>
                    <a:gs pos="100000">
                      <a:srgbClr val="64BBE3">
                        <a:lumMod val="75000"/>
                      </a:srgbClr>
                    </a:gs>
                  </a:gsLst>
                  <a:lin ang="5400000" scaled="1"/>
                </a:gradFill>
                <a:latin typeface="Arial"/>
                <a:ea typeface="ＭＳ Ｐゴシック" charset="0"/>
                <a:cs typeface="CiscoSans"/>
              </a:rPr>
              <a:t>Learning Components</a:t>
            </a:r>
          </a:p>
          <a:p>
            <a:pPr marL="171443" indent="-171443" defTabSz="914361" fontAlgn="auto">
              <a:spcBef>
                <a:spcPts val="600"/>
              </a:spcBef>
              <a:spcAft>
                <a:spcPts val="500"/>
              </a:spcAft>
              <a:buFont typeface="Arial" panose="020B0604020202020204" pitchFamily="34" charset="0"/>
              <a:buChar char="•"/>
            </a:pPr>
            <a:r>
              <a:rPr lang="en-US" sz="1000" dirty="0">
                <a:solidFill>
                  <a:srgbClr val="58585B"/>
                </a:solidFill>
                <a:ea typeface="Arial Unicode MS" panose="020B0604020202020204" pitchFamily="34" charset="-128"/>
                <a:cs typeface="Arial Unicode MS" panose="020B0604020202020204" pitchFamily="34" charset="-128"/>
              </a:rPr>
              <a:t>Review </a:t>
            </a:r>
            <a:r>
              <a:rPr lang="en-US" sz="1000" dirty="0"/>
              <a:t>the fundamental principles of information systems security</a:t>
            </a:r>
            <a:endParaRPr lang="en-US" sz="1000" dirty="0">
              <a:solidFill>
                <a:srgbClr val="58585B"/>
              </a:solidFill>
              <a:ea typeface="Arial Unicode MS" panose="020B0604020202020204" pitchFamily="34" charset="-128"/>
              <a:cs typeface="Arial Unicode MS" panose="020B0604020202020204" pitchFamily="34" charset="-128"/>
            </a:endParaRPr>
          </a:p>
          <a:p>
            <a:pPr marL="171443" indent="-171443" defTabSz="914361" fontAlgn="auto">
              <a:spcBef>
                <a:spcPts val="0"/>
              </a:spcBef>
              <a:spcAft>
                <a:spcPts val="500"/>
              </a:spcAft>
              <a:buFont typeface="Arial" panose="020B0604020202020204" pitchFamily="34" charset="0"/>
              <a:buChar char="•"/>
            </a:pPr>
            <a:r>
              <a:rPr lang="en-US" sz="1000" dirty="0">
                <a:solidFill>
                  <a:srgbClr val="58585B"/>
                </a:solidFill>
                <a:ea typeface="Arial Unicode MS" panose="020B0604020202020204" pitchFamily="34" charset="-128"/>
                <a:cs typeface="Arial Unicode MS" panose="020B0604020202020204" pitchFamily="34" charset="-128"/>
              </a:rPr>
              <a:t>Hands-on labs using NETLAB+</a:t>
            </a:r>
          </a:p>
          <a:p>
            <a:pPr marL="171443" indent="-171443" defTabSz="914361" fontAlgn="auto">
              <a:spcBef>
                <a:spcPts val="0"/>
              </a:spcBef>
              <a:spcAft>
                <a:spcPts val="500"/>
              </a:spcAft>
              <a:buFont typeface="Arial" panose="020B0604020202020204" pitchFamily="34" charset="0"/>
              <a:buChar char="•"/>
            </a:pPr>
            <a:r>
              <a:rPr lang="en-US" sz="1000" dirty="0">
                <a:solidFill>
                  <a:srgbClr val="58585B"/>
                </a:solidFill>
                <a:ea typeface="Arial Unicode MS" panose="020B0604020202020204" pitchFamily="34" charset="-128"/>
                <a:cs typeface="Arial Unicode MS" panose="020B0604020202020204" pitchFamily="34" charset="-128"/>
              </a:rPr>
              <a:t>Skills Based </a:t>
            </a:r>
            <a:r>
              <a:rPr lang="en-US" sz="1000" dirty="0" smtClean="0">
                <a:solidFill>
                  <a:srgbClr val="58585B"/>
                </a:solidFill>
                <a:ea typeface="Arial Unicode MS" panose="020B0604020202020204" pitchFamily="34" charset="-128"/>
                <a:cs typeface="Arial Unicode MS" panose="020B0604020202020204" pitchFamily="34" charset="-128"/>
              </a:rPr>
              <a:t>Assessments	</a:t>
            </a:r>
            <a:endParaRPr lang="en-US" sz="1000" dirty="0">
              <a:solidFill>
                <a:srgbClr val="58585B"/>
              </a:solidFill>
              <a:ea typeface="Arial Unicode MS" panose="020B0604020202020204" pitchFamily="34" charset="-128"/>
              <a:cs typeface="Arial Unicode MS" panose="020B0604020202020204" pitchFamily="34" charset="-128"/>
            </a:endParaRPr>
          </a:p>
        </p:txBody>
      </p:sp>
      <p:sp>
        <p:nvSpPr>
          <p:cNvPr id="25" name="TextBox 24"/>
          <p:cNvSpPr txBox="1"/>
          <p:nvPr/>
        </p:nvSpPr>
        <p:spPr>
          <a:xfrm>
            <a:off x="560388" y="2252426"/>
            <a:ext cx="4289103" cy="830997"/>
          </a:xfrm>
          <a:prstGeom prst="rect">
            <a:avLst/>
          </a:prstGeom>
          <a:noFill/>
        </p:spPr>
        <p:txBody>
          <a:bodyPr wrap="square" lIns="0" tIns="0" rIns="0" bIns="0" rtlCol="0">
            <a:spAutoFit/>
          </a:bodyPr>
          <a:lstStyle/>
          <a:p>
            <a:pPr>
              <a:spcBef>
                <a:spcPts val="600"/>
              </a:spcBef>
            </a:pPr>
            <a:r>
              <a:rPr lang="en-US" sz="1400" dirty="0">
                <a:gradFill>
                  <a:gsLst>
                    <a:gs pos="0">
                      <a:srgbClr val="004BAF">
                        <a:lumMod val="75000"/>
                      </a:srgbClr>
                    </a:gs>
                    <a:gs pos="100000">
                      <a:srgbClr val="64BBE3">
                        <a:lumMod val="75000"/>
                      </a:srgbClr>
                    </a:gs>
                  </a:gsLst>
                  <a:lin ang="5400000" scaled="1"/>
                </a:gradFill>
                <a:latin typeface="Arial"/>
                <a:ea typeface="ＭＳ Ｐゴシック" charset="0"/>
                <a:cs typeface="CiscoSans"/>
              </a:rPr>
              <a:t>Benefits</a:t>
            </a:r>
          </a:p>
          <a:p>
            <a:r>
              <a:rPr lang="en-US" sz="1000" dirty="0"/>
              <a:t>Identify the fundamental concepts of computer security, security threats </a:t>
            </a:r>
            <a:r>
              <a:rPr lang="en-US" sz="1000" dirty="0" smtClean="0"/>
              <a:t>and </a:t>
            </a:r>
            <a:r>
              <a:rPr lang="en-US" sz="1000" dirty="0"/>
              <a:t>vulnerabilities and examine network security. </a:t>
            </a:r>
            <a:endParaRPr lang="en-US" sz="1000" dirty="0" smtClean="0"/>
          </a:p>
          <a:p>
            <a:r>
              <a:rPr lang="en-US" sz="1000" dirty="0" smtClean="0"/>
              <a:t>Identify</a:t>
            </a:r>
            <a:r>
              <a:rPr lang="en-US" sz="1000" dirty="0"/>
              <a:t> compliance and operational security measures. </a:t>
            </a:r>
          </a:p>
          <a:p>
            <a:r>
              <a:rPr lang="en-US" sz="1000" dirty="0" smtClean="0"/>
              <a:t>Preparation </a:t>
            </a:r>
            <a:r>
              <a:rPr lang="en-US" sz="1000" dirty="0"/>
              <a:t>for the CompTIA Security+ certification exams.</a:t>
            </a:r>
          </a:p>
        </p:txBody>
      </p:sp>
      <p:sp>
        <p:nvSpPr>
          <p:cNvPr id="18" name="TextBox 17"/>
          <p:cNvSpPr txBox="1"/>
          <p:nvPr/>
        </p:nvSpPr>
        <p:spPr>
          <a:xfrm>
            <a:off x="5206841" y="2837900"/>
            <a:ext cx="3195288" cy="1790234"/>
          </a:xfrm>
          <a:prstGeom prst="rect">
            <a:avLst/>
          </a:prstGeom>
          <a:noFill/>
        </p:spPr>
        <p:txBody>
          <a:bodyPr wrap="square" lIns="0" tIns="0" rIns="0" bIns="0" rtlCol="0">
            <a:spAutoFit/>
          </a:bodyPr>
          <a:lstStyle/>
          <a:p>
            <a:r>
              <a:rPr lang="en-US" sz="1400" dirty="0" smtClean="0">
                <a:gradFill>
                  <a:gsLst>
                    <a:gs pos="0">
                      <a:srgbClr val="004BAF">
                        <a:lumMod val="75000"/>
                      </a:srgbClr>
                    </a:gs>
                    <a:gs pos="100000">
                      <a:srgbClr val="64BBE3">
                        <a:lumMod val="75000"/>
                      </a:srgbClr>
                    </a:gs>
                  </a:gsLst>
                  <a:lin ang="5400000" scaled="1"/>
                </a:gradFill>
                <a:latin typeface="Arial"/>
                <a:ea typeface="ＭＳ Ｐゴシック" charset="0"/>
                <a:cs typeface="CiscoSans"/>
              </a:rPr>
              <a:t>Features</a:t>
            </a:r>
            <a:endParaRPr lang="en-US" sz="1400" dirty="0" smtClean="0">
              <a:solidFill>
                <a:srgbClr val="C00000"/>
              </a:solidFill>
              <a:latin typeface="Arial"/>
              <a:ea typeface="ＭＳ Ｐゴシック" charset="0"/>
              <a:cs typeface="CiscoSans"/>
            </a:endParaRPr>
          </a:p>
          <a:p>
            <a:endParaRPr lang="en-US" sz="700" dirty="0">
              <a:gradFill>
                <a:gsLst>
                  <a:gs pos="0">
                    <a:srgbClr val="004BAF">
                      <a:lumMod val="75000"/>
                    </a:srgbClr>
                  </a:gs>
                  <a:gs pos="100000">
                    <a:srgbClr val="64BBE3">
                      <a:lumMod val="75000"/>
                    </a:srgbClr>
                  </a:gs>
                </a:gsLst>
                <a:lin ang="5400000" scaled="1"/>
              </a:gradFill>
              <a:latin typeface="Arial"/>
              <a:ea typeface="ＭＳ Ｐゴシック" charset="0"/>
              <a:cs typeface="CiscoSans"/>
            </a:endParaRPr>
          </a:p>
          <a:p>
            <a:pPr>
              <a:spcAft>
                <a:spcPts val="500"/>
              </a:spcAft>
            </a:pPr>
            <a:r>
              <a:rPr lang="en-US" sz="900" b="1" dirty="0">
                <a:solidFill>
                  <a:schemeClr val="bg1"/>
                </a:solidFill>
                <a:ea typeface="Arial" charset="0"/>
                <a:cs typeface="Arial" charset="0"/>
              </a:rPr>
              <a:t>Target Audience: </a:t>
            </a:r>
            <a:r>
              <a:rPr lang="en-US" sz="900" dirty="0">
                <a:solidFill>
                  <a:schemeClr val="bg1"/>
                </a:solidFill>
                <a:ea typeface="Arial" charset="0"/>
                <a:cs typeface="Arial" charset="0"/>
              </a:rPr>
              <a:t>Secondary vocational students, 2-year and 4-year college students  </a:t>
            </a:r>
          </a:p>
          <a:p>
            <a:pPr>
              <a:spcAft>
                <a:spcPts val="500"/>
              </a:spcAft>
            </a:pPr>
            <a:r>
              <a:rPr lang="en-US" sz="900" b="1" dirty="0">
                <a:solidFill>
                  <a:schemeClr val="bg1"/>
                </a:solidFill>
                <a:ea typeface="Arial" charset="0"/>
                <a:cs typeface="Arial" charset="0"/>
              </a:rPr>
              <a:t>Prerequisites</a:t>
            </a:r>
            <a:r>
              <a:rPr lang="en-US" sz="900" dirty="0">
                <a:solidFill>
                  <a:schemeClr val="bg1"/>
                </a:solidFill>
                <a:ea typeface="Arial" charset="0"/>
                <a:cs typeface="Arial" charset="0"/>
              </a:rPr>
              <a:t>: IT Essentials, Introduction to Networks, and Routing and Switching Essentials</a:t>
            </a:r>
            <a:r>
              <a:rPr lang="en-US" sz="900" b="1" dirty="0">
                <a:solidFill>
                  <a:schemeClr val="bg1"/>
                </a:solidFill>
                <a:ea typeface="Arial" charset="0"/>
                <a:cs typeface="Arial" charset="0"/>
              </a:rPr>
              <a:t>.</a:t>
            </a:r>
          </a:p>
          <a:p>
            <a:pPr>
              <a:spcAft>
                <a:spcPts val="500"/>
              </a:spcAft>
            </a:pPr>
            <a:r>
              <a:rPr lang="en-US" sz="900" b="1" dirty="0">
                <a:solidFill>
                  <a:schemeClr val="bg1"/>
                </a:solidFill>
                <a:ea typeface="Arial" charset="0"/>
                <a:cs typeface="Arial" charset="0"/>
              </a:rPr>
              <a:t>Course Delivery: </a:t>
            </a:r>
            <a:r>
              <a:rPr lang="en-US" sz="900" dirty="0">
                <a:solidFill>
                  <a:schemeClr val="bg1"/>
                </a:solidFill>
                <a:ea typeface="Arial" charset="0"/>
                <a:cs typeface="Arial" charset="0"/>
              </a:rPr>
              <a:t>Instructor-le</a:t>
            </a:r>
            <a:r>
              <a:rPr lang="en-US" sz="900" b="1" dirty="0">
                <a:solidFill>
                  <a:schemeClr val="bg1"/>
                </a:solidFill>
                <a:ea typeface="Arial" charset="0"/>
                <a:cs typeface="Arial" charset="0"/>
              </a:rPr>
              <a:t>d</a:t>
            </a:r>
          </a:p>
          <a:p>
            <a:pPr>
              <a:spcAft>
                <a:spcPts val="500"/>
              </a:spcAft>
            </a:pPr>
            <a:r>
              <a:rPr lang="en-US" sz="900" b="1" dirty="0">
                <a:solidFill>
                  <a:schemeClr val="bg1"/>
                </a:solidFill>
                <a:ea typeface="Arial" charset="0"/>
                <a:cs typeface="Arial" charset="0"/>
              </a:rPr>
              <a:t>Eligible for College Credit:  </a:t>
            </a:r>
            <a:r>
              <a:rPr lang="en-US" sz="900" dirty="0">
                <a:solidFill>
                  <a:schemeClr val="bg1"/>
                </a:solidFill>
                <a:ea typeface="Arial" charset="0"/>
                <a:cs typeface="Arial" charset="0"/>
              </a:rPr>
              <a:t>ITIS </a:t>
            </a:r>
            <a:r>
              <a:rPr lang="en-US" sz="900" dirty="0" smtClean="0">
                <a:solidFill>
                  <a:schemeClr val="bg1"/>
                </a:solidFill>
                <a:ea typeface="Arial" charset="0"/>
                <a:cs typeface="Arial" charset="0"/>
              </a:rPr>
              <a:t>160 </a:t>
            </a:r>
            <a:r>
              <a:rPr lang="en-US" sz="900" dirty="0">
                <a:solidFill>
                  <a:schemeClr val="bg1"/>
                </a:solidFill>
                <a:ea typeface="Arial" charset="0"/>
                <a:cs typeface="Arial" charset="0"/>
              </a:rPr>
              <a:t>(3 units)</a:t>
            </a:r>
          </a:p>
          <a:p>
            <a:pPr>
              <a:spcAft>
                <a:spcPts val="500"/>
              </a:spcAft>
            </a:pPr>
            <a:r>
              <a:rPr lang="en-US" sz="900" b="1" dirty="0">
                <a:solidFill>
                  <a:schemeClr val="bg1"/>
                </a:solidFill>
                <a:ea typeface="Arial" charset="0"/>
                <a:cs typeface="Arial" charset="0"/>
              </a:rPr>
              <a:t>Estimated Time to Complete: </a:t>
            </a:r>
            <a:r>
              <a:rPr lang="en-US" sz="900" dirty="0">
                <a:solidFill>
                  <a:schemeClr val="bg1"/>
                </a:solidFill>
                <a:ea typeface="Arial" charset="0"/>
                <a:cs typeface="Arial" charset="0"/>
              </a:rPr>
              <a:t>54 hours</a:t>
            </a:r>
          </a:p>
          <a:p>
            <a:pPr>
              <a:spcBef>
                <a:spcPts val="300"/>
              </a:spcBef>
            </a:pPr>
            <a:r>
              <a:rPr lang="en-US" sz="900" b="1" dirty="0" smtClean="0">
                <a:solidFill>
                  <a:schemeClr val="bg1"/>
                </a:solidFill>
                <a:ea typeface="Arial Unicode MS" panose="020B0604020202020204" pitchFamily="34" charset="-128"/>
                <a:cs typeface="Arial Unicode MS" panose="020B0604020202020204" pitchFamily="34" charset="-128"/>
              </a:rPr>
              <a:t>Recommended </a:t>
            </a:r>
            <a:r>
              <a:rPr lang="en-US" sz="900" b="1" dirty="0">
                <a:solidFill>
                  <a:schemeClr val="bg1"/>
                </a:solidFill>
                <a:ea typeface="Arial Unicode MS" panose="020B0604020202020204" pitchFamily="34" charset="-128"/>
                <a:cs typeface="Arial Unicode MS" panose="020B0604020202020204" pitchFamily="34" charset="-128"/>
              </a:rPr>
              <a:t>Next Course</a:t>
            </a:r>
            <a:r>
              <a:rPr lang="en-US" sz="900" dirty="0">
                <a:solidFill>
                  <a:schemeClr val="bg1"/>
                </a:solidFill>
                <a:ea typeface="Arial Unicode MS" panose="020B0604020202020204" pitchFamily="34" charset="-128"/>
                <a:cs typeface="Arial Unicode MS" panose="020B0604020202020204" pitchFamily="34" charset="-128"/>
              </a:rPr>
              <a:t>: </a:t>
            </a:r>
            <a:r>
              <a:rPr lang="en-US" sz="900" dirty="0" smtClean="0">
                <a:solidFill>
                  <a:schemeClr val="bg1"/>
                </a:solidFill>
                <a:ea typeface="Arial Unicode MS" panose="020B0604020202020204" pitchFamily="34" charset="-128"/>
                <a:cs typeface="Arial Unicode MS" panose="020B0604020202020204" pitchFamily="34" charset="-128"/>
              </a:rPr>
              <a:t> </a:t>
            </a:r>
            <a:r>
              <a:rPr lang="en-US" sz="900" dirty="0">
                <a:solidFill>
                  <a:schemeClr val="bg1"/>
                </a:solidFill>
                <a:ea typeface="Arial Unicode MS" panose="020B0604020202020204" pitchFamily="34" charset="-128"/>
                <a:cs typeface="Arial Unicode MS" panose="020B0604020202020204" pitchFamily="34" charset="-128"/>
              </a:rPr>
              <a:t>CCNA Security</a:t>
            </a:r>
          </a:p>
        </p:txBody>
      </p:sp>
      <p:cxnSp>
        <p:nvCxnSpPr>
          <p:cNvPr id="11" name="Straight Connector 10"/>
          <p:cNvCxnSpPr/>
          <p:nvPr/>
        </p:nvCxnSpPr>
        <p:spPr>
          <a:xfrm>
            <a:off x="4875514" y="1136628"/>
            <a:ext cx="0" cy="380570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4098" name="Picture 2" descr="Image result for SEcurit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979" y="820073"/>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62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57690" y="3152775"/>
            <a:ext cx="3433388" cy="1621613"/>
          </a:xfrm>
          <a:prstGeom prst="rect">
            <a:avLst/>
          </a:prstGeom>
          <a:gradFill>
            <a:gsLst>
              <a:gs pos="100000">
                <a:schemeClr val="accent1"/>
              </a:gs>
              <a:gs pos="0">
                <a:schemeClr val="accent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38150" y="341313"/>
            <a:ext cx="8345488" cy="731837"/>
          </a:xfrm>
        </p:spPr>
        <p:txBody>
          <a:bodyPr/>
          <a:lstStyle/>
          <a:p>
            <a:r>
              <a:rPr lang="en-US" dirty="0"/>
              <a:t>CCNA </a:t>
            </a:r>
            <a:r>
              <a:rPr lang="en-US" dirty="0" smtClean="0"/>
              <a:t>Security</a:t>
            </a:r>
            <a:br>
              <a:rPr lang="en-US" dirty="0" smtClean="0"/>
            </a:br>
            <a:r>
              <a:rPr lang="en-US" dirty="0" smtClean="0"/>
              <a:t>CORE</a:t>
            </a:r>
            <a:endParaRPr lang="en-US" dirty="0"/>
          </a:p>
        </p:txBody>
      </p:sp>
      <p:sp>
        <p:nvSpPr>
          <p:cNvPr id="9" name="TextBox 8"/>
          <p:cNvSpPr txBox="1"/>
          <p:nvPr/>
        </p:nvSpPr>
        <p:spPr>
          <a:xfrm>
            <a:off x="552450" y="1152091"/>
            <a:ext cx="4289102" cy="1087477"/>
          </a:xfrm>
          <a:prstGeom prst="rect">
            <a:avLst/>
          </a:prstGeom>
          <a:noFill/>
        </p:spPr>
        <p:txBody>
          <a:bodyPr wrap="square" lIns="0" tIns="0" rIns="0" bIns="0" rtlCol="0">
            <a:spAutoFit/>
          </a:bodyPr>
          <a:lstStyle/>
          <a:p>
            <a:pPr>
              <a:spcBef>
                <a:spcPts val="600"/>
              </a:spcBef>
            </a:pPr>
            <a:r>
              <a:rPr lang="en-US" sz="1400" dirty="0">
                <a:gradFill>
                  <a:gsLst>
                    <a:gs pos="0">
                      <a:srgbClr val="004BAF">
                        <a:lumMod val="75000"/>
                      </a:srgbClr>
                    </a:gs>
                    <a:gs pos="100000">
                      <a:srgbClr val="64BBE3">
                        <a:lumMod val="75000"/>
                      </a:srgbClr>
                    </a:gs>
                  </a:gsLst>
                  <a:lin ang="5400000" scaled="1"/>
                </a:gradFill>
                <a:latin typeface="Arial"/>
                <a:ea typeface="ＭＳ Ｐゴシック" charset="0"/>
                <a:cs typeface="CiscoSans"/>
              </a:rPr>
              <a:t>Course Overview</a:t>
            </a:r>
          </a:p>
          <a:p>
            <a:pPr>
              <a:spcAft>
                <a:spcPts val="800"/>
              </a:spcAft>
            </a:pPr>
            <a:r>
              <a:rPr lang="en-US" sz="1000" dirty="0"/>
              <a:t>CCNA Security introduces the core security concepts and skills needed to troubleshoot and monitor computer networks and help ensure the integrity of devices and data.</a:t>
            </a:r>
          </a:p>
          <a:p>
            <a:pPr>
              <a:spcAft>
                <a:spcPts val="800"/>
              </a:spcAft>
            </a:pPr>
            <a:r>
              <a:rPr lang="en-US" sz="1000" dirty="0"/>
              <a:t>It emphasizes the practical application of the skills needed to design, implement, and manage network security systems.</a:t>
            </a:r>
          </a:p>
        </p:txBody>
      </p:sp>
      <p:sp>
        <p:nvSpPr>
          <p:cNvPr id="16" name="TextBox 15"/>
          <p:cNvSpPr txBox="1"/>
          <p:nvPr/>
        </p:nvSpPr>
        <p:spPr>
          <a:xfrm>
            <a:off x="552450" y="3074755"/>
            <a:ext cx="4155177" cy="1408078"/>
          </a:xfrm>
          <a:prstGeom prst="rect">
            <a:avLst/>
          </a:prstGeom>
          <a:noFill/>
        </p:spPr>
        <p:txBody>
          <a:bodyPr wrap="square" lIns="0" tIns="0" rIns="0" bIns="0" rtlCol="0">
            <a:spAutoFit/>
          </a:bodyPr>
          <a:lstStyle/>
          <a:p>
            <a:pPr>
              <a:spcBef>
                <a:spcPts val="600"/>
              </a:spcBef>
            </a:pPr>
            <a:r>
              <a:rPr lang="en-US" sz="1400" dirty="0">
                <a:gradFill>
                  <a:gsLst>
                    <a:gs pos="0">
                      <a:srgbClr val="004BAF">
                        <a:lumMod val="75000"/>
                      </a:srgbClr>
                    </a:gs>
                    <a:gs pos="100000">
                      <a:srgbClr val="64BBE3">
                        <a:lumMod val="75000"/>
                      </a:srgbClr>
                    </a:gs>
                  </a:gsLst>
                  <a:lin ang="5400000" scaled="1"/>
                </a:gradFill>
                <a:latin typeface="Arial"/>
                <a:ea typeface="ＭＳ Ｐゴシック" charset="0"/>
                <a:cs typeface="CiscoSans"/>
              </a:rPr>
              <a:t>Learning Components</a:t>
            </a:r>
          </a:p>
          <a:p>
            <a:pPr marL="171443" indent="-171443" defTabSz="914361" fontAlgn="auto">
              <a:spcBef>
                <a:spcPts val="600"/>
              </a:spcBef>
              <a:spcAft>
                <a:spcPts val="500"/>
              </a:spcAft>
              <a:buFont typeface="Arial" panose="020B0604020202020204" pitchFamily="34" charset="0"/>
              <a:buChar char="•"/>
            </a:pPr>
            <a:r>
              <a:rPr lang="en-US" sz="1000" dirty="0" smtClean="0">
                <a:solidFill>
                  <a:srgbClr val="58585B"/>
                </a:solidFill>
                <a:ea typeface="Arial Unicode MS" panose="020B0604020202020204" pitchFamily="34" charset="-128"/>
                <a:cs typeface="Arial Unicode MS" panose="020B0604020202020204" pitchFamily="34" charset="-128"/>
              </a:rPr>
              <a:t>11 chapters, quizzes, and chapter exams</a:t>
            </a:r>
            <a:endParaRPr lang="en-US" sz="1000" dirty="0">
              <a:solidFill>
                <a:srgbClr val="58585B"/>
              </a:solidFill>
              <a:ea typeface="Arial Unicode MS" panose="020B0604020202020204" pitchFamily="34" charset="-128"/>
              <a:cs typeface="Arial Unicode MS" panose="020B0604020202020204" pitchFamily="34" charset="-128"/>
            </a:endParaRPr>
          </a:p>
          <a:p>
            <a:pPr marL="171443" indent="-171443">
              <a:spcAft>
                <a:spcPts val="500"/>
              </a:spcAft>
              <a:buFont typeface="Arial" panose="020B0604020202020204" pitchFamily="34" charset="0"/>
              <a:buChar char="•"/>
            </a:pPr>
            <a:r>
              <a:rPr lang="en-US" sz="1000" dirty="0">
                <a:solidFill>
                  <a:srgbClr val="58585B"/>
                </a:solidFill>
                <a:ea typeface="Arial Unicode MS" panose="020B0604020202020204" pitchFamily="34" charset="-128"/>
                <a:cs typeface="Arial Unicode MS" panose="020B0604020202020204" pitchFamily="34" charset="-128"/>
              </a:rPr>
              <a:t>13 Cisco® Packet Tracer activities and one Packet Tracer Practice Skills Based Assessment (SBA)</a:t>
            </a:r>
          </a:p>
          <a:p>
            <a:pPr marL="171443" indent="-171443">
              <a:spcAft>
                <a:spcPts val="500"/>
              </a:spcAft>
              <a:buFont typeface="Arial" panose="020B0604020202020204" pitchFamily="34" charset="0"/>
              <a:buChar char="•"/>
            </a:pPr>
            <a:r>
              <a:rPr lang="en-US" sz="1000" dirty="0">
                <a:solidFill>
                  <a:srgbClr val="58585B"/>
                </a:solidFill>
                <a:ea typeface="Arial Unicode MS" panose="020B0604020202020204" pitchFamily="34" charset="-128"/>
                <a:cs typeface="Arial Unicode MS" panose="020B0604020202020204" pitchFamily="34" charset="-128"/>
              </a:rPr>
              <a:t>16 hands-on labs</a:t>
            </a:r>
          </a:p>
          <a:p>
            <a:pPr marL="171443" indent="-171443">
              <a:spcAft>
                <a:spcPts val="500"/>
              </a:spcAft>
              <a:buFont typeface="Arial" panose="020B0604020202020204" pitchFamily="34" charset="0"/>
              <a:buChar char="•"/>
            </a:pPr>
            <a:r>
              <a:rPr lang="en-US" sz="1000" dirty="0">
                <a:solidFill>
                  <a:srgbClr val="58585B"/>
                </a:solidFill>
                <a:ea typeface="Arial Unicode MS" panose="020B0604020202020204" pitchFamily="34" charset="-128"/>
                <a:cs typeface="Arial Unicode MS" panose="020B0604020202020204" pitchFamily="34" charset="-128"/>
              </a:rPr>
              <a:t>One each: pre-test, certification practice exam, practice final, final exam and skills-based assessment</a:t>
            </a:r>
          </a:p>
        </p:txBody>
      </p:sp>
      <p:sp>
        <p:nvSpPr>
          <p:cNvPr id="25" name="TextBox 24"/>
          <p:cNvSpPr txBox="1"/>
          <p:nvPr/>
        </p:nvSpPr>
        <p:spPr>
          <a:xfrm>
            <a:off x="552450" y="2322973"/>
            <a:ext cx="4155177" cy="677108"/>
          </a:xfrm>
          <a:prstGeom prst="rect">
            <a:avLst/>
          </a:prstGeom>
          <a:noFill/>
        </p:spPr>
        <p:txBody>
          <a:bodyPr wrap="square" lIns="0" tIns="0" rIns="0" bIns="0" rtlCol="0">
            <a:spAutoFit/>
          </a:bodyPr>
          <a:lstStyle/>
          <a:p>
            <a:pPr>
              <a:spcBef>
                <a:spcPts val="600"/>
              </a:spcBef>
            </a:pPr>
            <a:r>
              <a:rPr lang="en-US" sz="1400" dirty="0">
                <a:gradFill>
                  <a:gsLst>
                    <a:gs pos="0">
                      <a:srgbClr val="004BAF">
                        <a:lumMod val="75000"/>
                      </a:srgbClr>
                    </a:gs>
                    <a:gs pos="100000">
                      <a:srgbClr val="64BBE3">
                        <a:lumMod val="75000"/>
                      </a:srgbClr>
                    </a:gs>
                  </a:gsLst>
                  <a:lin ang="5400000" scaled="1"/>
                </a:gradFill>
                <a:latin typeface="Arial"/>
                <a:ea typeface="ＭＳ Ｐゴシック" charset="0"/>
                <a:cs typeface="CiscoSans"/>
              </a:rPr>
              <a:t>Benefits</a:t>
            </a:r>
          </a:p>
          <a:p>
            <a:pPr>
              <a:spcAft>
                <a:spcPts val="500"/>
              </a:spcAft>
            </a:pPr>
            <a:r>
              <a:rPr lang="en-US" sz="1000" dirty="0"/>
              <a:t>CCNA R&amp;S students interested building security and data protection expertise for the Cisco CCNA Security career certification and jobs as network security specialists.</a:t>
            </a:r>
          </a:p>
        </p:txBody>
      </p:sp>
      <p:sp>
        <p:nvSpPr>
          <p:cNvPr id="18" name="TextBox 17"/>
          <p:cNvSpPr txBox="1"/>
          <p:nvPr/>
        </p:nvSpPr>
        <p:spPr>
          <a:xfrm>
            <a:off x="5206841" y="2947028"/>
            <a:ext cx="3195288" cy="1840504"/>
          </a:xfrm>
          <a:prstGeom prst="rect">
            <a:avLst/>
          </a:prstGeom>
          <a:noFill/>
        </p:spPr>
        <p:txBody>
          <a:bodyPr wrap="square" lIns="0" tIns="0" rIns="0" bIns="0" rtlCol="0">
            <a:spAutoFit/>
          </a:bodyPr>
          <a:lstStyle/>
          <a:p>
            <a:r>
              <a:rPr lang="en-US" sz="1400" dirty="0">
                <a:gradFill>
                  <a:gsLst>
                    <a:gs pos="0">
                      <a:srgbClr val="004BAF">
                        <a:lumMod val="75000"/>
                      </a:srgbClr>
                    </a:gs>
                    <a:gs pos="100000">
                      <a:srgbClr val="64BBE3">
                        <a:lumMod val="75000"/>
                      </a:srgbClr>
                    </a:gs>
                  </a:gsLst>
                  <a:lin ang="5400000" scaled="1"/>
                </a:gradFill>
                <a:latin typeface="Arial"/>
                <a:ea typeface="ＭＳ Ｐゴシック" charset="0"/>
                <a:cs typeface="CiscoSans"/>
              </a:rPr>
              <a:t>Features</a:t>
            </a:r>
          </a:p>
          <a:p>
            <a:pPr>
              <a:lnSpc>
                <a:spcPct val="120000"/>
              </a:lnSpc>
              <a:spcBef>
                <a:spcPts val="600"/>
              </a:spcBef>
            </a:pPr>
            <a:r>
              <a:rPr lang="en-US" sz="900" b="1" dirty="0" smtClean="0">
                <a:solidFill>
                  <a:schemeClr val="bg1"/>
                </a:solidFill>
                <a:ea typeface="Arial" charset="0"/>
                <a:cs typeface="Arial" charset="0"/>
              </a:rPr>
              <a:t>Target </a:t>
            </a:r>
            <a:r>
              <a:rPr lang="en-US" sz="900" b="1" dirty="0">
                <a:solidFill>
                  <a:schemeClr val="bg1"/>
                </a:solidFill>
                <a:ea typeface="Arial" charset="0"/>
                <a:cs typeface="Arial" charset="0"/>
              </a:rPr>
              <a:t>Audience</a:t>
            </a:r>
            <a:r>
              <a:rPr lang="en-US" sz="900" dirty="0">
                <a:solidFill>
                  <a:schemeClr val="bg1"/>
                </a:solidFill>
                <a:latin typeface="Arial"/>
                <a:ea typeface="Arial Unicode MS" panose="020B0604020202020204" pitchFamily="34" charset="-128"/>
                <a:cs typeface="Arial Unicode MS" panose="020B0604020202020204" pitchFamily="34" charset="-128"/>
              </a:rPr>
              <a:t>:</a:t>
            </a:r>
            <a:r>
              <a:rPr lang="en-US" sz="900" b="1" dirty="0">
                <a:solidFill>
                  <a:schemeClr val="bg1"/>
                </a:solidFill>
                <a:latin typeface="Arial"/>
                <a:ea typeface="Arial Unicode MS" panose="020B0604020202020204" pitchFamily="34" charset="-128"/>
                <a:cs typeface="Arial Unicode MS" panose="020B0604020202020204" pitchFamily="34" charset="-128"/>
              </a:rPr>
              <a:t> </a:t>
            </a:r>
            <a:r>
              <a:rPr lang="en-US" sz="900" dirty="0" smtClean="0">
                <a:solidFill>
                  <a:schemeClr val="bg1"/>
                </a:solidFill>
                <a:ea typeface="Arial Unicode MS" panose="020B0604020202020204" pitchFamily="34" charset="-128"/>
                <a:cs typeface="Arial Unicode MS" panose="020B0604020202020204" pitchFamily="34" charset="-128"/>
              </a:rPr>
              <a:t>2-year and 4-year college students in Networking or Engineering programs</a:t>
            </a:r>
            <a:endParaRPr lang="en-US" sz="900" dirty="0">
              <a:solidFill>
                <a:schemeClr val="bg1"/>
              </a:solidFill>
              <a:latin typeface="Arial"/>
              <a:ea typeface="Arial Unicode MS" panose="020B0604020202020204" pitchFamily="34" charset="-128"/>
              <a:cs typeface="Arial Unicode MS" panose="020B0604020202020204" pitchFamily="34" charset="-128"/>
            </a:endParaRPr>
          </a:p>
          <a:p>
            <a:pPr>
              <a:spcBef>
                <a:spcPts val="600"/>
              </a:spcBef>
            </a:pPr>
            <a:r>
              <a:rPr lang="en-US" sz="900" b="1" dirty="0" smtClean="0">
                <a:solidFill>
                  <a:schemeClr val="bg1"/>
                </a:solidFill>
                <a:ea typeface="Arial Unicode MS" panose="020B0604020202020204" pitchFamily="34" charset="-128"/>
                <a:cs typeface="Arial Unicode MS" panose="020B0604020202020204" pitchFamily="34" charset="-128"/>
              </a:rPr>
              <a:t>Prerequisites</a:t>
            </a:r>
            <a:r>
              <a:rPr lang="en-US" sz="900" dirty="0" smtClean="0">
                <a:solidFill>
                  <a:schemeClr val="bg1"/>
                </a:solidFill>
                <a:ea typeface="Arial Unicode MS" panose="020B0604020202020204" pitchFamily="34" charset="-128"/>
                <a:cs typeface="Arial Unicode MS" panose="020B0604020202020204" pitchFamily="34" charset="-128"/>
              </a:rPr>
              <a:t>: </a:t>
            </a:r>
            <a:r>
              <a:rPr lang="en-US" sz="900" b="1" dirty="0">
                <a:solidFill>
                  <a:schemeClr val="bg1"/>
                </a:solidFill>
                <a:ea typeface="Arial" charset="0"/>
                <a:cs typeface="Arial" charset="0"/>
              </a:rPr>
              <a:t>: </a:t>
            </a:r>
            <a:r>
              <a:rPr lang="en-US" sz="900" dirty="0">
                <a:solidFill>
                  <a:schemeClr val="bg1"/>
                </a:solidFill>
                <a:ea typeface="Arial" charset="0"/>
                <a:cs typeface="Arial" charset="0"/>
              </a:rPr>
              <a:t>IT Essentials, Introduction to Networks, and Routing and Switching Essentials</a:t>
            </a:r>
            <a:endParaRPr lang="en-US" sz="900" dirty="0">
              <a:solidFill>
                <a:schemeClr val="bg1"/>
              </a:solidFill>
              <a:ea typeface="Arial Unicode MS" panose="020B0604020202020204" pitchFamily="34" charset="-128"/>
              <a:cs typeface="Arial Unicode MS" panose="020B0604020202020204" pitchFamily="34" charset="-128"/>
            </a:endParaRPr>
          </a:p>
          <a:p>
            <a:pPr>
              <a:spcBef>
                <a:spcPts val="600"/>
              </a:spcBef>
            </a:pPr>
            <a:r>
              <a:rPr lang="en-US" sz="900" b="1" dirty="0" smtClean="0">
                <a:solidFill>
                  <a:schemeClr val="bg1"/>
                </a:solidFill>
                <a:ea typeface="Arial Unicode MS" panose="020B0604020202020204" pitchFamily="34" charset="-128"/>
                <a:cs typeface="Arial Unicode MS" panose="020B0604020202020204" pitchFamily="34" charset="-128"/>
              </a:rPr>
              <a:t>Languages</a:t>
            </a:r>
            <a:r>
              <a:rPr lang="en-US" sz="900" dirty="0" smtClean="0">
                <a:solidFill>
                  <a:schemeClr val="bg1"/>
                </a:solidFill>
                <a:ea typeface="Arial Unicode MS" panose="020B0604020202020204" pitchFamily="34" charset="-128"/>
                <a:cs typeface="Arial Unicode MS" panose="020B0604020202020204" pitchFamily="34" charset="-128"/>
              </a:rPr>
              <a:t>: English</a:t>
            </a:r>
            <a:endParaRPr lang="en-US" sz="900" dirty="0">
              <a:solidFill>
                <a:schemeClr val="bg1"/>
              </a:solidFill>
              <a:ea typeface="Arial Unicode MS" panose="020B0604020202020204" pitchFamily="34" charset="-128"/>
              <a:cs typeface="Arial Unicode MS" panose="020B0604020202020204" pitchFamily="34" charset="-128"/>
            </a:endParaRPr>
          </a:p>
          <a:p>
            <a:pPr>
              <a:spcBef>
                <a:spcPts val="600"/>
              </a:spcBef>
            </a:pPr>
            <a:r>
              <a:rPr lang="en-US" sz="900" b="1" dirty="0" smtClean="0">
                <a:solidFill>
                  <a:schemeClr val="bg1"/>
                </a:solidFill>
                <a:ea typeface="Arial Unicode MS" panose="020B0604020202020204" pitchFamily="34" charset="-128"/>
                <a:cs typeface="Arial Unicode MS" panose="020B0604020202020204" pitchFamily="34" charset="-128"/>
              </a:rPr>
              <a:t>Course </a:t>
            </a:r>
            <a:r>
              <a:rPr lang="en-US" sz="900" b="1" dirty="0">
                <a:solidFill>
                  <a:schemeClr val="bg1"/>
                </a:solidFill>
                <a:ea typeface="Arial Unicode MS" panose="020B0604020202020204" pitchFamily="34" charset="-128"/>
                <a:cs typeface="Arial Unicode MS" panose="020B0604020202020204" pitchFamily="34" charset="-128"/>
              </a:rPr>
              <a:t>Delivery</a:t>
            </a:r>
            <a:r>
              <a:rPr lang="en-US" sz="900" dirty="0">
                <a:solidFill>
                  <a:schemeClr val="bg1"/>
                </a:solidFill>
                <a:ea typeface="Arial Unicode MS" panose="020B0604020202020204" pitchFamily="34" charset="-128"/>
                <a:cs typeface="Arial Unicode MS" panose="020B0604020202020204" pitchFamily="34" charset="-128"/>
              </a:rPr>
              <a:t>: </a:t>
            </a:r>
            <a:r>
              <a:rPr lang="en-US" sz="900" dirty="0" smtClean="0">
                <a:solidFill>
                  <a:schemeClr val="bg1"/>
                </a:solidFill>
                <a:ea typeface="Arial Unicode MS" panose="020B0604020202020204" pitchFamily="34" charset="-128"/>
                <a:cs typeface="Arial Unicode MS" panose="020B0604020202020204" pitchFamily="34" charset="-128"/>
              </a:rPr>
              <a:t>Instructor-led</a:t>
            </a:r>
            <a:endParaRPr lang="en-US" sz="900" dirty="0">
              <a:solidFill>
                <a:schemeClr val="bg1"/>
              </a:solidFill>
              <a:ea typeface="Arial Unicode MS" panose="020B0604020202020204" pitchFamily="34" charset="-128"/>
              <a:cs typeface="Arial Unicode MS" panose="020B0604020202020204" pitchFamily="34" charset="-128"/>
            </a:endParaRPr>
          </a:p>
          <a:p>
            <a:pPr>
              <a:spcBef>
                <a:spcPts val="600"/>
              </a:spcBef>
            </a:pPr>
            <a:r>
              <a:rPr lang="en-US" sz="900" b="1" dirty="0">
                <a:solidFill>
                  <a:schemeClr val="bg1"/>
                </a:solidFill>
                <a:ea typeface="Arial Unicode MS" panose="020B0604020202020204" pitchFamily="34" charset="-128"/>
                <a:cs typeface="Arial Unicode MS" panose="020B0604020202020204" pitchFamily="34" charset="-128"/>
              </a:rPr>
              <a:t>Estimated Time to Complete</a:t>
            </a:r>
            <a:r>
              <a:rPr lang="en-US" sz="900" dirty="0">
                <a:solidFill>
                  <a:schemeClr val="bg1"/>
                </a:solidFill>
                <a:ea typeface="Arial Unicode MS" panose="020B0604020202020204" pitchFamily="34" charset="-128"/>
                <a:cs typeface="Arial Unicode MS" panose="020B0604020202020204" pitchFamily="34" charset="-128"/>
              </a:rPr>
              <a:t>: </a:t>
            </a:r>
            <a:r>
              <a:rPr lang="en-US" sz="900" dirty="0" smtClean="0">
                <a:solidFill>
                  <a:schemeClr val="bg1"/>
                </a:solidFill>
                <a:ea typeface="Arial Unicode MS" panose="020B0604020202020204" pitchFamily="34" charset="-128"/>
                <a:cs typeface="Arial Unicode MS" panose="020B0604020202020204" pitchFamily="34" charset="-128"/>
              </a:rPr>
              <a:t>70 </a:t>
            </a:r>
            <a:r>
              <a:rPr lang="en-US" sz="900" dirty="0">
                <a:solidFill>
                  <a:schemeClr val="bg1"/>
                </a:solidFill>
                <a:ea typeface="Arial Unicode MS" panose="020B0604020202020204" pitchFamily="34" charset="-128"/>
                <a:cs typeface="Arial Unicode MS" panose="020B0604020202020204" pitchFamily="34" charset="-128"/>
              </a:rPr>
              <a:t>hours</a:t>
            </a:r>
          </a:p>
          <a:p>
            <a:pPr>
              <a:spcBef>
                <a:spcPts val="600"/>
              </a:spcBef>
            </a:pPr>
            <a:r>
              <a:rPr lang="en-US" sz="900" b="1" dirty="0" smtClean="0">
                <a:solidFill>
                  <a:schemeClr val="bg1"/>
                </a:solidFill>
                <a:ea typeface="Arial Unicode MS" panose="020B0604020202020204" pitchFamily="34" charset="-128"/>
                <a:cs typeface="Arial Unicode MS" panose="020B0604020202020204" pitchFamily="34" charset="-128"/>
              </a:rPr>
              <a:t>Recommended Next Course</a:t>
            </a:r>
            <a:r>
              <a:rPr lang="en-US" sz="900" dirty="0" smtClean="0">
                <a:solidFill>
                  <a:schemeClr val="bg1"/>
                </a:solidFill>
                <a:ea typeface="Arial Unicode MS" panose="020B0604020202020204" pitchFamily="34" charset="-128"/>
                <a:cs typeface="Arial Unicode MS" panose="020B0604020202020204" pitchFamily="34" charset="-128"/>
              </a:rPr>
              <a:t>: CCNP R&amp;S ROUTE</a:t>
            </a:r>
            <a:endParaRPr lang="en-US" sz="900" dirty="0">
              <a:solidFill>
                <a:schemeClr val="bg1"/>
              </a:solidFill>
              <a:ea typeface="Arial Unicode MS" panose="020B0604020202020204" pitchFamily="34" charset="-128"/>
              <a:cs typeface="Arial Unicode MS" panose="020B0604020202020204" pitchFamily="34" charset="-128"/>
            </a:endParaRPr>
          </a:p>
        </p:txBody>
      </p:sp>
      <p:cxnSp>
        <p:nvCxnSpPr>
          <p:cNvPr id="11" name="Straight Connector 10"/>
          <p:cNvCxnSpPr/>
          <p:nvPr/>
        </p:nvCxnSpPr>
        <p:spPr>
          <a:xfrm>
            <a:off x="4875514" y="1136628"/>
            <a:ext cx="0" cy="380570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Picture 11"/>
          <p:cNvPicPr/>
          <p:nvPr/>
        </p:nvPicPr>
        <p:blipFill rotWithShape="1">
          <a:blip r:embed="rId3" cstate="screen">
            <a:extLst>
              <a:ext uri="{28A0092B-C50C-407E-A947-70E740481C1C}">
                <a14:useLocalDpi xmlns:a14="http://schemas.microsoft.com/office/drawing/2010/main"/>
              </a:ext>
            </a:extLst>
          </a:blip>
          <a:srcRect/>
          <a:stretch/>
        </p:blipFill>
        <p:spPr bwMode="auto">
          <a:xfrm>
            <a:off x="5368081" y="794759"/>
            <a:ext cx="2872807" cy="204830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443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23269651903_c07c4298e3_o.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375" y="3422920"/>
            <a:ext cx="3050352" cy="1720580"/>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5" y="0"/>
            <a:ext cx="3052257" cy="3427395"/>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95996" y="1714498"/>
            <a:ext cx="3048003" cy="3429002"/>
          </a:xfrm>
          <a:prstGeom prst="rect">
            <a:avLst/>
          </a:prstGeom>
        </p:spPr>
      </p:pic>
      <p:sp>
        <p:nvSpPr>
          <p:cNvPr id="21"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rgbClr val="000000">
                    <a:alpha val="25000"/>
                  </a:srgbClr>
                </a:solidFill>
                <a:cs typeface="CiscoSans Thin"/>
              </a:rPr>
              <a:pPr algn="r" defTabSz="610744" fontAlgn="auto">
                <a:spcBef>
                  <a:spcPts val="0"/>
                </a:spcBef>
                <a:spcAft>
                  <a:spcPts val="0"/>
                </a:spcAft>
                <a:defRPr/>
              </a:pPr>
              <a:t>2</a:t>
            </a:fld>
            <a:endParaRPr lang="en-US" sz="600" dirty="0">
              <a:solidFill>
                <a:srgbClr val="000000">
                  <a:alpha val="25000"/>
                </a:srgbClr>
              </a:solidFill>
              <a:cs typeface="CiscoSans Thin"/>
            </a:endParaRPr>
          </a:p>
        </p:txBody>
      </p:sp>
      <p:sp>
        <p:nvSpPr>
          <p:cNvPr id="22" name="Rectangle 4"/>
          <p:cNvSpPr>
            <a:spLocks noChangeArrowheads="1"/>
          </p:cNvSpPr>
          <p:nvPr/>
        </p:nvSpPr>
        <p:spPr bwMode="ltGray">
          <a:xfrm>
            <a:off x="6434505" y="4990585"/>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000000">
                    <a:alpha val="25000"/>
                  </a:srgbClr>
                </a:solidFill>
                <a:latin typeface="+mn-lt"/>
                <a:ea typeface="+mn-ea"/>
                <a:cs typeface="CiscoSans Thin"/>
              </a:rPr>
              <a:t>© 2016  Cisco and/or its affiliates. All rights reserved.   Cisco Confidential</a:t>
            </a:r>
          </a:p>
        </p:txBody>
      </p:sp>
      <p:pic>
        <p:nvPicPr>
          <p:cNvPr id="23" name="Picture 2"/>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7031515" y="4740165"/>
            <a:ext cx="42418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55695" y="4735401"/>
            <a:ext cx="1644600" cy="265112"/>
          </a:xfrm>
          <a:prstGeom prst="rect">
            <a:avLst/>
          </a:prstGeom>
        </p:spPr>
      </p:pic>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47995" y="3428380"/>
            <a:ext cx="3047984" cy="1715120"/>
          </a:xfrm>
          <a:prstGeom prst="rect">
            <a:avLst/>
          </a:prstGeom>
        </p:spPr>
      </p:pic>
      <p:pic>
        <p:nvPicPr>
          <p:cNvPr id="13" name="Picture 1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95202" y="0"/>
            <a:ext cx="3043771" cy="1719645"/>
          </a:xfrm>
          <a:prstGeom prst="rect">
            <a:avLst/>
          </a:prstGeom>
        </p:spPr>
      </p:pic>
      <p:pic>
        <p:nvPicPr>
          <p:cNvPr id="14" name="Picture 1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047998" y="1094"/>
            <a:ext cx="3047981" cy="1713396"/>
          </a:xfrm>
          <a:prstGeom prst="rect">
            <a:avLst/>
          </a:prstGeom>
        </p:spPr>
      </p:pic>
      <p:pic>
        <p:nvPicPr>
          <p:cNvPr id="9" name="Picture 8"/>
          <p:cNvPicPr>
            <a:picLocks noChangeAspect="1"/>
          </p:cNvPicPr>
          <p:nvPr/>
        </p:nvPicPr>
        <p:blipFill rotWithShape="1">
          <a:blip r:embed="rId11" cstate="screen">
            <a:extLst>
              <a:ext uri="{28A0092B-C50C-407E-A947-70E740481C1C}">
                <a14:useLocalDpi xmlns:a14="http://schemas.microsoft.com/office/drawing/2010/main"/>
              </a:ext>
            </a:extLst>
          </a:blip>
          <a:srcRect l="-1" t="-1"/>
          <a:stretch/>
        </p:blipFill>
        <p:spPr>
          <a:xfrm>
            <a:off x="3047994" y="1714493"/>
            <a:ext cx="3047985" cy="1714488"/>
          </a:xfrm>
          <a:prstGeom prst="rect">
            <a:avLst/>
          </a:prstGeom>
        </p:spPr>
      </p:pic>
      <p:sp>
        <p:nvSpPr>
          <p:cNvPr id="25" name="Rectangle 24"/>
          <p:cNvSpPr/>
          <p:nvPr/>
        </p:nvSpPr>
        <p:spPr>
          <a:xfrm>
            <a:off x="3148609" y="4816150"/>
            <a:ext cx="1101584" cy="276999"/>
          </a:xfrm>
          <a:prstGeom prst="rect">
            <a:avLst/>
          </a:prstGeom>
        </p:spPr>
        <p:txBody>
          <a:bodyPr wrap="none">
            <a:spAutoFit/>
          </a:bodyPr>
          <a:lstStyle/>
          <a:p>
            <a:pPr>
              <a:spcAft>
                <a:spcPts val="400"/>
              </a:spcAft>
            </a:pPr>
            <a:r>
              <a:rPr lang="en-US" sz="1200" b="1" dirty="0" smtClean="0">
                <a:solidFill>
                  <a:schemeClr val="bg1"/>
                </a:solidFill>
              </a:rPr>
              <a:t>Simulations </a:t>
            </a:r>
            <a:endParaRPr lang="en-US" sz="1200" b="1" dirty="0">
              <a:solidFill>
                <a:schemeClr val="bg1"/>
              </a:solidFill>
            </a:endParaRPr>
          </a:p>
        </p:txBody>
      </p:sp>
      <p:sp>
        <p:nvSpPr>
          <p:cNvPr id="27" name="Rectangle 26"/>
          <p:cNvSpPr/>
          <p:nvPr/>
        </p:nvSpPr>
        <p:spPr>
          <a:xfrm>
            <a:off x="45939" y="3454074"/>
            <a:ext cx="1055097" cy="276999"/>
          </a:xfrm>
          <a:prstGeom prst="rect">
            <a:avLst/>
          </a:prstGeom>
        </p:spPr>
        <p:txBody>
          <a:bodyPr wrap="none">
            <a:spAutoFit/>
          </a:bodyPr>
          <a:lstStyle/>
          <a:p>
            <a:pPr>
              <a:spcAft>
                <a:spcPts val="400"/>
              </a:spcAft>
            </a:pPr>
            <a:r>
              <a:rPr lang="en-US" sz="1200" b="1" dirty="0" smtClean="0">
                <a:solidFill>
                  <a:schemeClr val="bg1"/>
                </a:solidFill>
              </a:rPr>
              <a:t>Hackathons</a:t>
            </a:r>
            <a:endParaRPr lang="en-US" sz="1200" b="1" dirty="0">
              <a:solidFill>
                <a:schemeClr val="bg1"/>
              </a:solidFill>
            </a:endParaRPr>
          </a:p>
        </p:txBody>
      </p:sp>
      <p:sp>
        <p:nvSpPr>
          <p:cNvPr id="28" name="Rectangle 27"/>
          <p:cNvSpPr/>
          <p:nvPr/>
        </p:nvSpPr>
        <p:spPr>
          <a:xfrm>
            <a:off x="152400" y="128692"/>
            <a:ext cx="1552604" cy="276999"/>
          </a:xfrm>
          <a:prstGeom prst="rect">
            <a:avLst/>
          </a:prstGeom>
        </p:spPr>
        <p:txBody>
          <a:bodyPr wrap="none">
            <a:spAutoFit/>
          </a:bodyPr>
          <a:lstStyle/>
          <a:p>
            <a:pPr>
              <a:spcAft>
                <a:spcPts val="400"/>
              </a:spcAft>
            </a:pPr>
            <a:r>
              <a:rPr lang="en-US" sz="1200" b="1" dirty="0" smtClean="0">
                <a:solidFill>
                  <a:schemeClr val="bg1"/>
                </a:solidFill>
              </a:rPr>
              <a:t>Global Community</a:t>
            </a:r>
            <a:endParaRPr lang="en-US" sz="1200" b="1" dirty="0">
              <a:solidFill>
                <a:schemeClr val="bg1"/>
              </a:solidFill>
            </a:endParaRPr>
          </a:p>
        </p:txBody>
      </p:sp>
      <p:sp>
        <p:nvSpPr>
          <p:cNvPr id="29" name="Rectangle 28"/>
          <p:cNvSpPr/>
          <p:nvPr/>
        </p:nvSpPr>
        <p:spPr>
          <a:xfrm>
            <a:off x="6243834" y="133674"/>
            <a:ext cx="1399316" cy="276999"/>
          </a:xfrm>
          <a:prstGeom prst="rect">
            <a:avLst/>
          </a:prstGeom>
        </p:spPr>
        <p:txBody>
          <a:bodyPr wrap="none">
            <a:spAutoFit/>
          </a:bodyPr>
          <a:lstStyle/>
          <a:p>
            <a:pPr>
              <a:spcAft>
                <a:spcPts val="400"/>
              </a:spcAft>
            </a:pPr>
            <a:r>
              <a:rPr lang="en-US" sz="1200" b="1" dirty="0" smtClean="0">
                <a:solidFill>
                  <a:schemeClr val="bg1"/>
                </a:solidFill>
              </a:rPr>
              <a:t>Flexible Delivery</a:t>
            </a:r>
            <a:endParaRPr lang="en-US" sz="1200" b="1" dirty="0">
              <a:solidFill>
                <a:schemeClr val="bg1"/>
              </a:solidFill>
            </a:endParaRPr>
          </a:p>
        </p:txBody>
      </p:sp>
      <p:sp>
        <p:nvSpPr>
          <p:cNvPr id="30" name="Rectangle 29"/>
          <p:cNvSpPr/>
          <p:nvPr/>
        </p:nvSpPr>
        <p:spPr>
          <a:xfrm>
            <a:off x="7958529" y="1834187"/>
            <a:ext cx="1133994" cy="276999"/>
          </a:xfrm>
          <a:prstGeom prst="rect">
            <a:avLst/>
          </a:prstGeom>
        </p:spPr>
        <p:txBody>
          <a:bodyPr wrap="none">
            <a:spAutoFit/>
          </a:bodyPr>
          <a:lstStyle/>
          <a:p>
            <a:pPr>
              <a:spcAft>
                <a:spcPts val="400"/>
              </a:spcAft>
            </a:pPr>
            <a:r>
              <a:rPr lang="en-US" sz="1200" b="1" dirty="0" smtClean="0">
                <a:solidFill>
                  <a:schemeClr val="bg1"/>
                </a:solidFill>
              </a:rPr>
              <a:t>Personalized</a:t>
            </a:r>
            <a:endParaRPr lang="en-US" sz="1200" b="1" dirty="0">
              <a:solidFill>
                <a:schemeClr val="bg1"/>
              </a:solidFill>
            </a:endParaRPr>
          </a:p>
        </p:txBody>
      </p:sp>
      <p:sp>
        <p:nvSpPr>
          <p:cNvPr id="2" name="Rectangle 1"/>
          <p:cNvSpPr/>
          <p:nvPr/>
        </p:nvSpPr>
        <p:spPr>
          <a:xfrm>
            <a:off x="3148609" y="132093"/>
            <a:ext cx="920445" cy="276999"/>
          </a:xfrm>
          <a:prstGeom prst="rect">
            <a:avLst/>
          </a:prstGeom>
        </p:spPr>
        <p:txBody>
          <a:bodyPr wrap="none">
            <a:spAutoFit/>
          </a:bodyPr>
          <a:lstStyle/>
          <a:p>
            <a:r>
              <a:rPr lang="en-US" sz="1200" b="1" dirty="0">
                <a:solidFill>
                  <a:schemeClr val="bg1"/>
                </a:solidFill>
              </a:rPr>
              <a:t>Hands-On</a:t>
            </a:r>
          </a:p>
        </p:txBody>
      </p:sp>
      <p:pic>
        <p:nvPicPr>
          <p:cNvPr id="31" name="Picture 30"/>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449276" y="1391413"/>
            <a:ext cx="4245447" cy="2282998"/>
          </a:xfrm>
          <a:prstGeom prst="rect">
            <a:avLst/>
          </a:prstGeom>
        </p:spPr>
      </p:pic>
      <p:sp>
        <p:nvSpPr>
          <p:cNvPr id="32" name="Rectangle 31"/>
          <p:cNvSpPr/>
          <p:nvPr/>
        </p:nvSpPr>
        <p:spPr>
          <a:xfrm>
            <a:off x="2449276" y="1391413"/>
            <a:ext cx="4245446" cy="2282998"/>
          </a:xfrm>
          <a:prstGeom prst="rect">
            <a:avLst/>
          </a:prstGeom>
          <a:gradFill>
            <a:gsLst>
              <a:gs pos="0">
                <a:schemeClr val="bg1">
                  <a:alpha val="95000"/>
                </a:schemeClr>
              </a:gs>
              <a:gs pos="100000">
                <a:schemeClr val="bg1">
                  <a:alpha val="50000"/>
                </a:schemeClr>
              </a:gs>
            </a:gsLst>
            <a:lin ang="5400000" scaled="0"/>
          </a:gradFill>
          <a:ln w="15875">
            <a:gradFill>
              <a:gsLst>
                <a:gs pos="0">
                  <a:schemeClr val="bg1">
                    <a:alpha val="60000"/>
                  </a:schemeClr>
                </a:gs>
                <a:gs pos="100000">
                  <a:schemeClr val="bg1">
                    <a:alpha val="2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2638824" y="1921607"/>
            <a:ext cx="4392691" cy="1320361"/>
          </a:xfrm>
          <a:prstGeom prst="rect">
            <a:avLst/>
          </a:prstGeom>
        </p:spPr>
        <p:txBody>
          <a:bodyPr wrap="square">
            <a:spAutoFit/>
          </a:bodyPr>
          <a:lstStyle/>
          <a:p>
            <a:pPr>
              <a:lnSpc>
                <a:spcPct val="95000"/>
              </a:lnSpc>
            </a:pPr>
            <a:r>
              <a:rPr lang="en-US" sz="2800" b="1" dirty="0">
                <a:gradFill>
                  <a:gsLst>
                    <a:gs pos="0">
                      <a:schemeClr val="accent1">
                        <a:lumMod val="75000"/>
                      </a:schemeClr>
                    </a:gs>
                    <a:gs pos="100000">
                      <a:schemeClr val="accent2">
                        <a:lumMod val="75000"/>
                      </a:schemeClr>
                    </a:gs>
                  </a:gsLst>
                  <a:lin ang="5400000" scaled="1"/>
                </a:gradFill>
                <a:latin typeface="+mj-lt"/>
                <a:ea typeface="ＭＳ Ｐゴシック" charset="0"/>
                <a:cs typeface="CiscoSans"/>
              </a:rPr>
              <a:t>Building the </a:t>
            </a:r>
            <a:br>
              <a:rPr lang="en-US" sz="2800" b="1" dirty="0">
                <a:gradFill>
                  <a:gsLst>
                    <a:gs pos="0">
                      <a:schemeClr val="accent1">
                        <a:lumMod val="75000"/>
                      </a:schemeClr>
                    </a:gs>
                    <a:gs pos="100000">
                      <a:schemeClr val="accent2">
                        <a:lumMod val="75000"/>
                      </a:schemeClr>
                    </a:gs>
                  </a:gsLst>
                  <a:lin ang="5400000" scaled="1"/>
                </a:gradFill>
                <a:latin typeface="+mj-lt"/>
                <a:ea typeface="ＭＳ Ｐゴシック" charset="0"/>
                <a:cs typeface="CiscoSans"/>
              </a:rPr>
            </a:br>
            <a:r>
              <a:rPr lang="en-US" sz="2800" b="1" dirty="0">
                <a:gradFill>
                  <a:gsLst>
                    <a:gs pos="0">
                      <a:schemeClr val="accent1">
                        <a:lumMod val="75000"/>
                      </a:schemeClr>
                    </a:gs>
                    <a:gs pos="100000">
                      <a:schemeClr val="accent2">
                        <a:lumMod val="75000"/>
                      </a:schemeClr>
                    </a:gs>
                  </a:gsLst>
                  <a:lin ang="5400000" scaled="1"/>
                </a:gradFill>
                <a:latin typeface="+mj-lt"/>
                <a:ea typeface="ＭＳ Ｐゴシック" charset="0"/>
                <a:cs typeface="CiscoSans"/>
              </a:rPr>
              <a:t>Workforce to Power </a:t>
            </a:r>
            <a:br>
              <a:rPr lang="en-US" sz="2800" b="1" dirty="0">
                <a:gradFill>
                  <a:gsLst>
                    <a:gs pos="0">
                      <a:schemeClr val="accent1">
                        <a:lumMod val="75000"/>
                      </a:schemeClr>
                    </a:gs>
                    <a:gs pos="100000">
                      <a:schemeClr val="accent2">
                        <a:lumMod val="75000"/>
                      </a:schemeClr>
                    </a:gs>
                  </a:gsLst>
                  <a:lin ang="5400000" scaled="1"/>
                </a:gradFill>
                <a:latin typeface="+mj-lt"/>
                <a:ea typeface="ＭＳ Ｐゴシック" charset="0"/>
                <a:cs typeface="CiscoSans"/>
              </a:rPr>
            </a:br>
            <a:r>
              <a:rPr lang="en-US" sz="2800" b="1" dirty="0">
                <a:gradFill>
                  <a:gsLst>
                    <a:gs pos="0">
                      <a:schemeClr val="accent1">
                        <a:lumMod val="75000"/>
                      </a:schemeClr>
                    </a:gs>
                    <a:gs pos="100000">
                      <a:schemeClr val="accent2">
                        <a:lumMod val="75000"/>
                      </a:schemeClr>
                    </a:gs>
                  </a:gsLst>
                  <a:lin ang="5400000" scaled="1"/>
                </a:gradFill>
                <a:latin typeface="+mj-lt"/>
                <a:ea typeface="ＭＳ Ｐゴシック" charset="0"/>
                <a:cs typeface="CiscoSans"/>
              </a:rPr>
              <a:t>the Digital </a:t>
            </a:r>
            <a:r>
              <a:rPr lang="en-US" sz="2800" b="1" dirty="0" smtClean="0">
                <a:gradFill>
                  <a:gsLst>
                    <a:gs pos="0">
                      <a:schemeClr val="accent1">
                        <a:lumMod val="75000"/>
                      </a:schemeClr>
                    </a:gs>
                    <a:gs pos="100000">
                      <a:schemeClr val="accent2">
                        <a:lumMod val="75000"/>
                      </a:schemeClr>
                    </a:gs>
                  </a:gsLst>
                  <a:lin ang="5400000" scaled="1"/>
                </a:gradFill>
                <a:latin typeface="+mj-lt"/>
                <a:ea typeface="ＭＳ Ｐゴシック" charset="0"/>
                <a:cs typeface="CiscoSans"/>
              </a:rPr>
              <a:t>Economy</a:t>
            </a:r>
          </a:p>
        </p:txBody>
      </p:sp>
      <p:sp>
        <p:nvSpPr>
          <p:cNvPr id="34" name="TextBox 33"/>
          <p:cNvSpPr txBox="1"/>
          <p:nvPr/>
        </p:nvSpPr>
        <p:spPr>
          <a:xfrm>
            <a:off x="2638824" y="1412533"/>
            <a:ext cx="2682016" cy="560153"/>
          </a:xfrm>
          <a:prstGeom prst="rect">
            <a:avLst/>
          </a:prstGeom>
          <a:noFill/>
        </p:spPr>
        <p:txBody>
          <a:bodyPr wrap="none" rtlCol="0">
            <a:spAutoFit/>
          </a:bodyPr>
          <a:lstStyle/>
          <a:p>
            <a:pPr>
              <a:lnSpc>
                <a:spcPct val="95000"/>
              </a:lnSpc>
            </a:pPr>
            <a:r>
              <a:rPr lang="en-US" sz="1600" dirty="0" smtClean="0">
                <a:solidFill>
                  <a:schemeClr val="accent3">
                    <a:lumMod val="50000"/>
                  </a:schemeClr>
                </a:solidFill>
                <a:latin typeface="+mj-lt"/>
                <a:ea typeface="ＭＳ Ｐゴシック" charset="0"/>
                <a:cs typeface="CiscoSans"/>
              </a:rPr>
              <a:t>A </a:t>
            </a:r>
            <a:r>
              <a:rPr lang="en-US" sz="1600" dirty="0">
                <a:solidFill>
                  <a:schemeClr val="accent3">
                    <a:lumMod val="50000"/>
                  </a:schemeClr>
                </a:solidFill>
                <a:latin typeface="+mj-lt"/>
                <a:ea typeface="ＭＳ Ｐゴシック" charset="0"/>
                <a:cs typeface="CiscoSans"/>
              </a:rPr>
              <a:t>Learning Experience </a:t>
            </a:r>
            <a:br>
              <a:rPr lang="en-US" sz="1600" dirty="0">
                <a:solidFill>
                  <a:schemeClr val="accent3">
                    <a:lumMod val="50000"/>
                  </a:schemeClr>
                </a:solidFill>
                <a:latin typeface="+mj-lt"/>
                <a:ea typeface="ＭＳ Ｐゴシック" charset="0"/>
                <a:cs typeface="CiscoSans"/>
              </a:rPr>
            </a:br>
            <a:r>
              <a:rPr lang="en-US" sz="1600" dirty="0">
                <a:solidFill>
                  <a:schemeClr val="accent3">
                    <a:lumMod val="50000"/>
                  </a:schemeClr>
                </a:solidFill>
                <a:latin typeface="+mj-lt"/>
                <a:ea typeface="ＭＳ Ｐゴシック" charset="0"/>
                <a:cs typeface="CiscoSans"/>
              </a:rPr>
              <a:t>at </a:t>
            </a:r>
            <a:r>
              <a:rPr lang="en-US" sz="1600" dirty="0" smtClean="0">
                <a:solidFill>
                  <a:schemeClr val="accent3">
                    <a:lumMod val="50000"/>
                  </a:schemeClr>
                </a:solidFill>
                <a:latin typeface="+mj-lt"/>
                <a:ea typeface="ＭＳ Ｐゴシック" charset="0"/>
                <a:cs typeface="CiscoSans"/>
              </a:rPr>
              <a:t>the </a:t>
            </a:r>
            <a:r>
              <a:rPr lang="en-US" sz="1600" dirty="0">
                <a:solidFill>
                  <a:schemeClr val="accent3">
                    <a:lumMod val="50000"/>
                  </a:schemeClr>
                </a:solidFill>
                <a:latin typeface="+mj-lt"/>
                <a:ea typeface="ＭＳ Ｐゴシック" charset="0"/>
                <a:cs typeface="CiscoSans"/>
              </a:rPr>
              <a:t>Networking Academy</a:t>
            </a:r>
          </a:p>
        </p:txBody>
      </p:sp>
      <p:sp>
        <p:nvSpPr>
          <p:cNvPr id="3" name="TextBox 2"/>
          <p:cNvSpPr txBox="1"/>
          <p:nvPr/>
        </p:nvSpPr>
        <p:spPr>
          <a:xfrm>
            <a:off x="2638824" y="3114425"/>
            <a:ext cx="4291979"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65 of the 113 community colleges in CA deliver Networking Academy courses</a:t>
            </a:r>
            <a:endParaRPr lang="en-US" sz="1600" dirty="0"/>
          </a:p>
        </p:txBody>
      </p:sp>
    </p:spTree>
    <p:extLst>
      <p:ext uri="{BB962C8B-B14F-4D97-AF65-F5344CB8AC3E}">
        <p14:creationId xmlns:p14="http://schemas.microsoft.com/office/powerpoint/2010/main" val="156004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2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2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40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nodeType="withEffect">
                                  <p:stCondLst>
                                    <p:cond delay="40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grpId="0" nodeType="withEffect">
                                  <p:stCondLst>
                                    <p:cond delay="60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70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nodeType="withEffect">
                                  <p:stCondLst>
                                    <p:cond delay="7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80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nodeType="withEffect">
                                  <p:stCondLst>
                                    <p:cond delay="80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10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nodeType="withEffect">
                                  <p:stCondLst>
                                    <p:cond delay="100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750"/>
                                        <p:tgtEl>
                                          <p:spTgt spid="31"/>
                                        </p:tgtEl>
                                      </p:cBhvr>
                                    </p:animEffect>
                                  </p:childTnLst>
                                </p:cTn>
                              </p:par>
                              <p:par>
                                <p:cTn id="46" presetID="10" presetClass="entr" presetSubtype="0" fill="hold" grpId="0" nodeType="withEffect">
                                  <p:stCondLst>
                                    <p:cond delay="100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750"/>
                                        <p:tgtEl>
                                          <p:spTgt spid="32"/>
                                        </p:tgtEl>
                                      </p:cBhvr>
                                    </p:animEffect>
                                  </p:childTnLst>
                                </p:cTn>
                              </p:par>
                              <p:par>
                                <p:cTn id="49" presetID="10" presetClass="entr" presetSubtype="0" fill="hold" grpId="0" nodeType="withEffect">
                                  <p:stCondLst>
                                    <p:cond delay="125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par>
                                <p:cTn id="52" presetID="10" presetClass="entr" presetSubtype="0" fill="hold" grpId="0" nodeType="withEffect">
                                  <p:stCondLst>
                                    <p:cond delay="125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P spid="29" grpId="0"/>
      <p:bldP spid="30" grpId="0"/>
      <p:bldP spid="2" grpId="0"/>
      <p:bldP spid="32" grpId="0" animBg="1"/>
      <p:bldP spid="33" grpId="0"/>
      <p:bldP spid="34"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57690" y="3074755"/>
            <a:ext cx="3433388" cy="1867575"/>
          </a:xfrm>
          <a:prstGeom prst="rect">
            <a:avLst/>
          </a:prstGeom>
          <a:gradFill>
            <a:gsLst>
              <a:gs pos="100000">
                <a:schemeClr val="accent1"/>
              </a:gs>
              <a:gs pos="0">
                <a:schemeClr val="accent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38150" y="341313"/>
            <a:ext cx="8345488" cy="731837"/>
          </a:xfrm>
        </p:spPr>
        <p:txBody>
          <a:bodyPr/>
          <a:lstStyle/>
          <a:p>
            <a:r>
              <a:rPr lang="en-US" dirty="0">
                <a:solidFill>
                  <a:srgbClr val="C00000"/>
                </a:solidFill>
              </a:rPr>
              <a:t>Virtualization, </a:t>
            </a:r>
            <a:r>
              <a:rPr lang="en-US" dirty="0" err="1" smtClean="0">
                <a:solidFill>
                  <a:srgbClr val="C00000"/>
                </a:solidFill>
              </a:rPr>
              <a:t>DataCenter</a:t>
            </a:r>
            <a:r>
              <a:rPr lang="en-US" dirty="0" smtClean="0">
                <a:solidFill>
                  <a:srgbClr val="C00000"/>
                </a:solidFill>
              </a:rPr>
              <a:t> </a:t>
            </a:r>
            <a:r>
              <a:rPr lang="en-US" dirty="0">
                <a:solidFill>
                  <a:srgbClr val="C00000"/>
                </a:solidFill>
              </a:rPr>
              <a:t>&amp; </a:t>
            </a:r>
            <a:r>
              <a:rPr lang="en-US" dirty="0" smtClean="0">
                <a:solidFill>
                  <a:srgbClr val="C00000"/>
                </a:solidFill>
              </a:rPr>
              <a:t>Cloud</a:t>
            </a:r>
            <a:r>
              <a:rPr lang="en-US" dirty="0" smtClean="0"/>
              <a:t> </a:t>
            </a:r>
            <a:br>
              <a:rPr lang="en-US" dirty="0" smtClean="0"/>
            </a:br>
            <a:r>
              <a:rPr lang="en-US" dirty="0" smtClean="0"/>
              <a:t>CORE</a:t>
            </a:r>
            <a:endParaRPr lang="en-US" dirty="0"/>
          </a:p>
        </p:txBody>
      </p:sp>
      <p:sp>
        <p:nvSpPr>
          <p:cNvPr id="9" name="TextBox 8"/>
          <p:cNvSpPr txBox="1"/>
          <p:nvPr/>
        </p:nvSpPr>
        <p:spPr>
          <a:xfrm>
            <a:off x="552450" y="1152091"/>
            <a:ext cx="4323064" cy="766877"/>
          </a:xfrm>
          <a:prstGeom prst="rect">
            <a:avLst/>
          </a:prstGeom>
          <a:noFill/>
        </p:spPr>
        <p:txBody>
          <a:bodyPr wrap="square" lIns="0" tIns="0" rIns="0" bIns="0" rtlCol="0">
            <a:spAutoFit/>
          </a:bodyPr>
          <a:lstStyle/>
          <a:p>
            <a:pPr>
              <a:spcBef>
                <a:spcPts val="600"/>
              </a:spcBef>
            </a:pPr>
            <a:r>
              <a:rPr lang="en-US" sz="1400" dirty="0">
                <a:gradFill>
                  <a:gsLst>
                    <a:gs pos="0">
                      <a:srgbClr val="004BAF">
                        <a:lumMod val="75000"/>
                      </a:srgbClr>
                    </a:gs>
                    <a:gs pos="100000">
                      <a:srgbClr val="64BBE3">
                        <a:lumMod val="75000"/>
                      </a:srgbClr>
                    </a:gs>
                  </a:gsLst>
                  <a:lin ang="5400000" scaled="1"/>
                </a:gradFill>
                <a:latin typeface="Arial"/>
                <a:ea typeface="ＭＳ Ｐゴシック" charset="0"/>
                <a:cs typeface="CiscoSans"/>
              </a:rPr>
              <a:t>Course </a:t>
            </a:r>
            <a:r>
              <a:rPr lang="en-US" sz="1400" dirty="0" smtClean="0">
                <a:gradFill>
                  <a:gsLst>
                    <a:gs pos="0">
                      <a:srgbClr val="004BAF">
                        <a:lumMod val="75000"/>
                      </a:srgbClr>
                    </a:gs>
                    <a:gs pos="100000">
                      <a:srgbClr val="64BBE3">
                        <a:lumMod val="75000"/>
                      </a:srgbClr>
                    </a:gs>
                  </a:gsLst>
                  <a:lin ang="5400000" scaled="1"/>
                </a:gradFill>
                <a:latin typeface="Arial"/>
                <a:ea typeface="ＭＳ Ｐゴシック" charset="0"/>
                <a:cs typeface="CiscoSans"/>
              </a:rPr>
              <a:t>Overview</a:t>
            </a:r>
          </a:p>
          <a:p>
            <a:pPr>
              <a:spcAft>
                <a:spcPts val="700"/>
              </a:spcAft>
            </a:pPr>
            <a:r>
              <a:rPr lang="en-US" sz="1000" dirty="0">
                <a:solidFill>
                  <a:srgbClr val="58585B"/>
                </a:solidFill>
                <a:ea typeface="Arial Unicode MS" panose="020B0604020202020204" pitchFamily="34" charset="-128"/>
                <a:cs typeface="Arial Unicode MS" panose="020B0604020202020204" pitchFamily="34" charset="-128"/>
              </a:rPr>
              <a:t>Learn the essentials of </a:t>
            </a:r>
            <a:r>
              <a:rPr lang="en-US" sz="1000" dirty="0" smtClean="0">
                <a:solidFill>
                  <a:srgbClr val="58585B"/>
                </a:solidFill>
                <a:ea typeface="Arial Unicode MS" panose="020B0604020202020204" pitchFamily="34" charset="-128"/>
                <a:cs typeface="Arial Unicode MS" panose="020B0604020202020204" pitchFamily="34" charset="-128"/>
              </a:rPr>
              <a:t>virtualization, data center management, and supporting cloud computing.</a:t>
            </a:r>
            <a:endParaRPr lang="en-US" sz="1000" dirty="0">
              <a:solidFill>
                <a:srgbClr val="58585B"/>
              </a:solidFill>
              <a:ea typeface="Arial Unicode MS" panose="020B0604020202020204" pitchFamily="34" charset="-128"/>
              <a:cs typeface="Arial Unicode MS" panose="020B0604020202020204" pitchFamily="34" charset="-128"/>
            </a:endParaRPr>
          </a:p>
          <a:p>
            <a:pPr>
              <a:spcAft>
                <a:spcPts val="700"/>
              </a:spcAft>
            </a:pPr>
            <a:endParaRPr lang="en-US" sz="1000" dirty="0" err="1" smtClean="0"/>
          </a:p>
        </p:txBody>
      </p:sp>
      <p:sp>
        <p:nvSpPr>
          <p:cNvPr id="16" name="TextBox 15"/>
          <p:cNvSpPr txBox="1"/>
          <p:nvPr/>
        </p:nvSpPr>
        <p:spPr>
          <a:xfrm>
            <a:off x="560388" y="2901029"/>
            <a:ext cx="4155177" cy="1408078"/>
          </a:xfrm>
          <a:prstGeom prst="rect">
            <a:avLst/>
          </a:prstGeom>
          <a:noFill/>
        </p:spPr>
        <p:txBody>
          <a:bodyPr wrap="square" lIns="0" tIns="0" rIns="0" bIns="0" rtlCol="0">
            <a:spAutoFit/>
          </a:bodyPr>
          <a:lstStyle/>
          <a:p>
            <a:pPr>
              <a:spcBef>
                <a:spcPts val="600"/>
              </a:spcBef>
            </a:pPr>
            <a:r>
              <a:rPr lang="en-US" sz="1400" dirty="0">
                <a:gradFill>
                  <a:gsLst>
                    <a:gs pos="0">
                      <a:srgbClr val="004BAF">
                        <a:lumMod val="75000"/>
                      </a:srgbClr>
                    </a:gs>
                    <a:gs pos="100000">
                      <a:srgbClr val="64BBE3">
                        <a:lumMod val="75000"/>
                      </a:srgbClr>
                    </a:gs>
                  </a:gsLst>
                  <a:lin ang="5400000" scaled="1"/>
                </a:gradFill>
                <a:latin typeface="Arial"/>
                <a:ea typeface="ＭＳ Ｐゴシック" charset="0"/>
                <a:cs typeface="CiscoSans"/>
              </a:rPr>
              <a:t>Learning Components</a:t>
            </a:r>
          </a:p>
          <a:p>
            <a:pPr marL="171450" indent="-171450">
              <a:spcAft>
                <a:spcPts val="700"/>
              </a:spcAft>
              <a:buFont typeface="Arial" panose="020B0604020202020204" pitchFamily="34" charset="0"/>
              <a:buChar char="•"/>
            </a:pPr>
            <a:r>
              <a:rPr lang="en-US" sz="1000" dirty="0">
                <a:solidFill>
                  <a:srgbClr val="58585B"/>
                </a:solidFill>
                <a:ea typeface="Arial Unicode MS" panose="020B0604020202020204" pitchFamily="34" charset="-128"/>
                <a:cs typeface="Arial Unicode MS" panose="020B0604020202020204" pitchFamily="34" charset="-128"/>
              </a:rPr>
              <a:t>Learn the basics </a:t>
            </a:r>
            <a:r>
              <a:rPr lang="en-US" sz="1000" dirty="0" smtClean="0">
                <a:solidFill>
                  <a:srgbClr val="58585B"/>
                </a:solidFill>
                <a:ea typeface="Arial Unicode MS" panose="020B0604020202020204" pitchFamily="34" charset="-128"/>
                <a:cs typeface="Arial Unicode MS" panose="020B0604020202020204" pitchFamily="34" charset="-128"/>
              </a:rPr>
              <a:t>of virtualization technology at the computer, storage, network, desktop and application layers of IT infrastructure</a:t>
            </a:r>
          </a:p>
          <a:p>
            <a:pPr marL="171450" indent="-171450">
              <a:spcAft>
                <a:spcPts val="700"/>
              </a:spcAft>
              <a:buFont typeface="Arial" panose="020B0604020202020204" pitchFamily="34" charset="0"/>
              <a:buChar char="•"/>
            </a:pPr>
            <a:r>
              <a:rPr lang="en-US" sz="1000" dirty="0">
                <a:solidFill>
                  <a:srgbClr val="58585B"/>
                </a:solidFill>
                <a:ea typeface="Arial Unicode MS" panose="020B0604020202020204" pitchFamily="34" charset="-128"/>
                <a:cs typeface="Arial Unicode MS" panose="020B0604020202020204" pitchFamily="34" charset="-128"/>
              </a:rPr>
              <a:t>Deploy and manage virtual machines </a:t>
            </a:r>
          </a:p>
          <a:p>
            <a:pPr marL="171450" indent="-171450">
              <a:spcAft>
                <a:spcPts val="700"/>
              </a:spcAft>
              <a:buFont typeface="Arial" panose="020B0604020202020204" pitchFamily="34" charset="0"/>
              <a:buChar char="•"/>
            </a:pPr>
            <a:r>
              <a:rPr lang="en-US" sz="1000" dirty="0" smtClean="0">
                <a:solidFill>
                  <a:srgbClr val="58585B"/>
                </a:solidFill>
                <a:ea typeface="Arial Unicode MS" panose="020B0604020202020204" pitchFamily="34" charset="-128"/>
                <a:cs typeface="Arial Unicode MS" panose="020B0604020202020204" pitchFamily="34" charset="-128"/>
              </a:rPr>
              <a:t>Manage</a:t>
            </a:r>
            <a:r>
              <a:rPr lang="en-US" sz="1000" dirty="0">
                <a:solidFill>
                  <a:srgbClr val="58585B"/>
                </a:solidFill>
                <a:ea typeface="Arial Unicode MS" panose="020B0604020202020204" pitchFamily="34" charset="-128"/>
                <a:cs typeface="Arial Unicode MS" panose="020B0604020202020204" pitchFamily="34" charset="-128"/>
              </a:rPr>
              <a:t> user access to the VMware </a:t>
            </a:r>
            <a:r>
              <a:rPr lang="en-US" sz="1000" dirty="0" smtClean="0">
                <a:solidFill>
                  <a:srgbClr val="58585B"/>
                </a:solidFill>
                <a:ea typeface="Arial Unicode MS" panose="020B0604020202020204" pitchFamily="34" charset="-128"/>
                <a:cs typeface="Arial Unicode MS" panose="020B0604020202020204" pitchFamily="34" charset="-128"/>
              </a:rPr>
              <a:t>infrastructure</a:t>
            </a:r>
            <a:endParaRPr lang="en-US" sz="1000" dirty="0">
              <a:solidFill>
                <a:srgbClr val="58585B"/>
              </a:solidFill>
              <a:ea typeface="Arial Unicode MS" panose="020B0604020202020204" pitchFamily="34" charset="-128"/>
              <a:cs typeface="Arial Unicode MS" panose="020B0604020202020204" pitchFamily="34" charset="-128"/>
            </a:endParaRPr>
          </a:p>
          <a:p>
            <a:pPr marL="171450" indent="-171450">
              <a:spcAft>
                <a:spcPts val="700"/>
              </a:spcAft>
              <a:buFont typeface="Arial" panose="020B0604020202020204" pitchFamily="34" charset="0"/>
              <a:buChar char="•"/>
            </a:pPr>
            <a:r>
              <a:rPr lang="en-US" sz="1000" dirty="0">
                <a:solidFill>
                  <a:srgbClr val="58585B"/>
                </a:solidFill>
                <a:ea typeface="Arial Unicode MS" panose="020B0604020202020204" pitchFamily="34" charset="-128"/>
                <a:cs typeface="Arial Unicode MS" panose="020B0604020202020204" pitchFamily="34" charset="-128"/>
              </a:rPr>
              <a:t>Describe the Virtualized Data Center (VDC) including techniques, </a:t>
            </a:r>
            <a:r>
              <a:rPr lang="en-US" sz="1000" dirty="0" smtClean="0">
                <a:solidFill>
                  <a:srgbClr val="58585B"/>
                </a:solidFill>
                <a:ea typeface="Arial Unicode MS" panose="020B0604020202020204" pitchFamily="34" charset="-128"/>
                <a:cs typeface="Arial Unicode MS" panose="020B0604020202020204" pitchFamily="34" charset="-128"/>
              </a:rPr>
              <a:t>        resources</a:t>
            </a:r>
            <a:r>
              <a:rPr lang="en-US" sz="1000" dirty="0">
                <a:solidFill>
                  <a:srgbClr val="58585B"/>
                </a:solidFill>
                <a:ea typeface="Arial Unicode MS" panose="020B0604020202020204" pitchFamily="34" charset="-128"/>
                <a:cs typeface="Arial Unicode MS" panose="020B0604020202020204" pitchFamily="34" charset="-128"/>
              </a:rPr>
              <a:t>, and storage </a:t>
            </a:r>
            <a:r>
              <a:rPr lang="en-US" sz="1000" dirty="0" smtClean="0">
                <a:solidFill>
                  <a:srgbClr val="58585B"/>
                </a:solidFill>
                <a:ea typeface="Arial Unicode MS" panose="020B0604020202020204" pitchFamily="34" charset="-128"/>
                <a:cs typeface="Arial Unicode MS" panose="020B0604020202020204" pitchFamily="34" charset="-128"/>
              </a:rPr>
              <a:t>virtualization.</a:t>
            </a:r>
            <a:endParaRPr lang="en-US" sz="1000" dirty="0">
              <a:solidFill>
                <a:srgbClr val="58585B"/>
              </a:solidFill>
              <a:ea typeface="Arial Unicode MS" panose="020B0604020202020204" pitchFamily="34" charset="-128"/>
              <a:cs typeface="Arial Unicode MS" panose="020B0604020202020204" pitchFamily="34" charset="-128"/>
            </a:endParaRPr>
          </a:p>
        </p:txBody>
      </p:sp>
      <p:sp>
        <p:nvSpPr>
          <p:cNvPr id="25" name="TextBox 24"/>
          <p:cNvSpPr txBox="1"/>
          <p:nvPr/>
        </p:nvSpPr>
        <p:spPr>
          <a:xfrm>
            <a:off x="560388" y="1918968"/>
            <a:ext cx="4155177" cy="984885"/>
          </a:xfrm>
          <a:prstGeom prst="rect">
            <a:avLst/>
          </a:prstGeom>
          <a:noFill/>
        </p:spPr>
        <p:txBody>
          <a:bodyPr wrap="square" lIns="0" tIns="0" rIns="0" bIns="0" rtlCol="0">
            <a:spAutoFit/>
          </a:bodyPr>
          <a:lstStyle/>
          <a:p>
            <a:pPr>
              <a:spcBef>
                <a:spcPts val="600"/>
              </a:spcBef>
            </a:pPr>
            <a:r>
              <a:rPr lang="en-US" sz="1400" dirty="0">
                <a:gradFill>
                  <a:gsLst>
                    <a:gs pos="0">
                      <a:srgbClr val="004BAF">
                        <a:lumMod val="75000"/>
                      </a:srgbClr>
                    </a:gs>
                    <a:gs pos="100000">
                      <a:srgbClr val="64BBE3">
                        <a:lumMod val="75000"/>
                      </a:srgbClr>
                    </a:gs>
                  </a:gsLst>
                  <a:lin ang="5400000" scaled="1"/>
                </a:gradFill>
                <a:latin typeface="Arial"/>
                <a:ea typeface="ＭＳ Ｐゴシック" charset="0"/>
                <a:cs typeface="CiscoSans"/>
              </a:rPr>
              <a:t>Benefits</a:t>
            </a:r>
          </a:p>
          <a:p>
            <a:r>
              <a:rPr lang="en-US" sz="1000" dirty="0" smtClean="0"/>
              <a:t>You will understand how virtualization, data center management, and cloud computing can reduce hardware and management costs associated with IT infrastructure.  Preparation for VCP certification.</a:t>
            </a:r>
          </a:p>
          <a:p>
            <a:endParaRPr lang="en-US" sz="1000" dirty="0"/>
          </a:p>
          <a:p>
            <a:endParaRPr lang="en-US" sz="1000" dirty="0"/>
          </a:p>
        </p:txBody>
      </p:sp>
      <p:cxnSp>
        <p:nvCxnSpPr>
          <p:cNvPr id="11" name="Straight Connector 10"/>
          <p:cNvCxnSpPr/>
          <p:nvPr/>
        </p:nvCxnSpPr>
        <p:spPr>
          <a:xfrm>
            <a:off x="4875514" y="1136628"/>
            <a:ext cx="0" cy="380570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206841" y="2827892"/>
            <a:ext cx="3195288" cy="1592744"/>
          </a:xfrm>
          <a:prstGeom prst="rect">
            <a:avLst/>
          </a:prstGeom>
          <a:noFill/>
        </p:spPr>
        <p:txBody>
          <a:bodyPr wrap="square" lIns="0" tIns="0" rIns="0" bIns="0" rtlCol="0">
            <a:spAutoFit/>
          </a:bodyPr>
          <a:lstStyle/>
          <a:p>
            <a:r>
              <a:rPr lang="en-US" sz="1400" dirty="0" smtClean="0">
                <a:gradFill>
                  <a:gsLst>
                    <a:gs pos="0">
                      <a:srgbClr val="004BAF">
                        <a:lumMod val="75000"/>
                      </a:srgbClr>
                    </a:gs>
                    <a:gs pos="100000">
                      <a:srgbClr val="64BBE3">
                        <a:lumMod val="75000"/>
                      </a:srgbClr>
                    </a:gs>
                  </a:gsLst>
                  <a:lin ang="5400000" scaled="1"/>
                </a:gradFill>
                <a:latin typeface="Arial"/>
                <a:ea typeface="ＭＳ Ｐゴシック" charset="0"/>
                <a:cs typeface="CiscoSans"/>
              </a:rPr>
              <a:t>Features</a:t>
            </a:r>
          </a:p>
          <a:p>
            <a:endParaRPr lang="en-US" sz="1400" dirty="0">
              <a:gradFill>
                <a:gsLst>
                  <a:gs pos="0">
                    <a:srgbClr val="004BAF">
                      <a:lumMod val="75000"/>
                    </a:srgbClr>
                  </a:gs>
                  <a:gs pos="100000">
                    <a:srgbClr val="64BBE3">
                      <a:lumMod val="75000"/>
                    </a:srgbClr>
                  </a:gs>
                </a:gsLst>
                <a:lin ang="5400000" scaled="1"/>
              </a:gradFill>
              <a:latin typeface="Arial"/>
              <a:ea typeface="ＭＳ Ｐゴシック" charset="0"/>
              <a:cs typeface="CiscoSans"/>
            </a:endParaRPr>
          </a:p>
          <a:p>
            <a:pPr>
              <a:spcBef>
                <a:spcPts val="300"/>
              </a:spcBef>
            </a:pPr>
            <a:r>
              <a:rPr lang="en-US" sz="900" b="1" dirty="0">
                <a:solidFill>
                  <a:schemeClr val="bg1"/>
                </a:solidFill>
                <a:ea typeface="Arial" charset="0"/>
                <a:cs typeface="Arial" charset="0"/>
              </a:rPr>
              <a:t>Target Audience: </a:t>
            </a:r>
            <a:r>
              <a:rPr lang="en-US" sz="900" dirty="0">
                <a:solidFill>
                  <a:schemeClr val="bg1"/>
                </a:solidFill>
                <a:ea typeface="Arial" charset="0"/>
                <a:cs typeface="Arial" charset="0"/>
              </a:rPr>
              <a:t>Secondary vocational students, 2-year and 4-year college students</a:t>
            </a:r>
          </a:p>
          <a:p>
            <a:pPr>
              <a:spcBef>
                <a:spcPts val="300"/>
              </a:spcBef>
            </a:pPr>
            <a:r>
              <a:rPr lang="en-US" sz="900" b="1" dirty="0">
                <a:solidFill>
                  <a:schemeClr val="bg1"/>
                </a:solidFill>
                <a:ea typeface="Arial" charset="0"/>
                <a:cs typeface="Arial" charset="0"/>
              </a:rPr>
              <a:t>  </a:t>
            </a:r>
          </a:p>
          <a:p>
            <a:pPr>
              <a:spcBef>
                <a:spcPts val="300"/>
              </a:spcBef>
            </a:pPr>
            <a:r>
              <a:rPr lang="en-US" sz="900" b="1" dirty="0">
                <a:solidFill>
                  <a:schemeClr val="bg1"/>
                </a:solidFill>
                <a:ea typeface="Arial" charset="0"/>
                <a:cs typeface="Arial" charset="0"/>
              </a:rPr>
              <a:t>Prerequisites</a:t>
            </a:r>
            <a:r>
              <a:rPr lang="en-US" sz="900" dirty="0">
                <a:solidFill>
                  <a:schemeClr val="bg1"/>
                </a:solidFill>
                <a:ea typeface="Arial" charset="0"/>
                <a:cs typeface="Arial" charset="0"/>
              </a:rPr>
              <a:t>: IT Essentials, Introduction to Networks, and Routing and Switching Essentials</a:t>
            </a:r>
            <a:r>
              <a:rPr lang="en-US" sz="900" b="1" dirty="0">
                <a:solidFill>
                  <a:schemeClr val="bg1"/>
                </a:solidFill>
                <a:ea typeface="Arial" charset="0"/>
                <a:cs typeface="Arial" charset="0"/>
              </a:rPr>
              <a:t>.</a:t>
            </a:r>
          </a:p>
          <a:p>
            <a:pPr>
              <a:spcBef>
                <a:spcPts val="300"/>
              </a:spcBef>
            </a:pPr>
            <a:r>
              <a:rPr lang="en-US" sz="900" b="1" dirty="0">
                <a:solidFill>
                  <a:schemeClr val="bg1"/>
                </a:solidFill>
                <a:ea typeface="Arial" charset="0"/>
                <a:cs typeface="Arial" charset="0"/>
              </a:rPr>
              <a:t>Course Delivery: </a:t>
            </a:r>
            <a:r>
              <a:rPr lang="en-US" sz="900" dirty="0">
                <a:solidFill>
                  <a:schemeClr val="bg1"/>
                </a:solidFill>
                <a:ea typeface="Arial" charset="0"/>
                <a:cs typeface="Arial" charset="0"/>
              </a:rPr>
              <a:t>Instructor-led</a:t>
            </a:r>
          </a:p>
          <a:p>
            <a:pPr>
              <a:spcBef>
                <a:spcPts val="300"/>
              </a:spcBef>
            </a:pPr>
            <a:r>
              <a:rPr lang="en-US" sz="900" b="1" dirty="0" smtClean="0">
                <a:solidFill>
                  <a:schemeClr val="bg1"/>
                </a:solidFill>
                <a:ea typeface="Arial" charset="0"/>
                <a:cs typeface="Arial" charset="0"/>
              </a:rPr>
              <a:t>Estimated </a:t>
            </a:r>
            <a:r>
              <a:rPr lang="en-US" sz="900" b="1" dirty="0">
                <a:solidFill>
                  <a:schemeClr val="bg1"/>
                </a:solidFill>
                <a:ea typeface="Arial" charset="0"/>
                <a:cs typeface="Arial" charset="0"/>
              </a:rPr>
              <a:t>Time to Complete: </a:t>
            </a:r>
            <a:r>
              <a:rPr lang="en-US" sz="900" dirty="0">
                <a:solidFill>
                  <a:schemeClr val="bg1"/>
                </a:solidFill>
                <a:ea typeface="Arial" charset="0"/>
                <a:cs typeface="Arial" charset="0"/>
              </a:rPr>
              <a:t>54 hours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2795" y="807288"/>
            <a:ext cx="2683380" cy="1787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436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57690" y="3074755"/>
            <a:ext cx="3433388" cy="1867575"/>
          </a:xfrm>
          <a:prstGeom prst="rect">
            <a:avLst/>
          </a:prstGeom>
          <a:gradFill>
            <a:gsLst>
              <a:gs pos="100000">
                <a:schemeClr val="accent1"/>
              </a:gs>
              <a:gs pos="0">
                <a:schemeClr val="accent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38150" y="341313"/>
            <a:ext cx="8345488" cy="731837"/>
          </a:xfrm>
        </p:spPr>
        <p:txBody>
          <a:bodyPr/>
          <a:lstStyle/>
          <a:p>
            <a:r>
              <a:rPr lang="en-US" dirty="0">
                <a:solidFill>
                  <a:srgbClr val="C00000"/>
                </a:solidFill>
              </a:rPr>
              <a:t>Scripting </a:t>
            </a:r>
            <a:r>
              <a:rPr lang="en-US" dirty="0" smtClean="0">
                <a:solidFill>
                  <a:srgbClr val="C00000"/>
                </a:solidFill>
              </a:rPr>
              <a:t>- </a:t>
            </a:r>
            <a:r>
              <a:rPr lang="en-US" dirty="0" smtClean="0"/>
              <a:t>PowerShell/BASH </a:t>
            </a:r>
            <a:br>
              <a:rPr lang="en-US" dirty="0" smtClean="0"/>
            </a:br>
            <a:r>
              <a:rPr lang="en-US" dirty="0" smtClean="0"/>
              <a:t>CORE</a:t>
            </a:r>
            <a:endParaRPr lang="en-US" dirty="0"/>
          </a:p>
        </p:txBody>
      </p:sp>
      <p:sp>
        <p:nvSpPr>
          <p:cNvPr id="9" name="TextBox 8"/>
          <p:cNvSpPr txBox="1"/>
          <p:nvPr/>
        </p:nvSpPr>
        <p:spPr>
          <a:xfrm>
            <a:off x="552450" y="1152091"/>
            <a:ext cx="4289102" cy="920765"/>
          </a:xfrm>
          <a:prstGeom prst="rect">
            <a:avLst/>
          </a:prstGeom>
          <a:noFill/>
        </p:spPr>
        <p:txBody>
          <a:bodyPr wrap="square" lIns="0" tIns="0" rIns="0" bIns="0" rtlCol="0">
            <a:spAutoFit/>
          </a:bodyPr>
          <a:lstStyle/>
          <a:p>
            <a:pPr>
              <a:spcBef>
                <a:spcPts val="600"/>
              </a:spcBef>
            </a:pPr>
            <a:r>
              <a:rPr lang="en-US" sz="1400" dirty="0">
                <a:gradFill>
                  <a:gsLst>
                    <a:gs pos="0">
                      <a:srgbClr val="004BAF">
                        <a:lumMod val="75000"/>
                      </a:srgbClr>
                    </a:gs>
                    <a:gs pos="100000">
                      <a:srgbClr val="64BBE3">
                        <a:lumMod val="75000"/>
                      </a:srgbClr>
                    </a:gs>
                  </a:gsLst>
                  <a:lin ang="5400000" scaled="1"/>
                </a:gradFill>
                <a:latin typeface="Arial"/>
                <a:ea typeface="ＭＳ Ｐゴシック" charset="0"/>
                <a:cs typeface="CiscoSans"/>
              </a:rPr>
              <a:t>Course </a:t>
            </a:r>
            <a:r>
              <a:rPr lang="en-US" sz="1400" dirty="0" smtClean="0">
                <a:gradFill>
                  <a:gsLst>
                    <a:gs pos="0">
                      <a:srgbClr val="004BAF">
                        <a:lumMod val="75000"/>
                      </a:srgbClr>
                    </a:gs>
                    <a:gs pos="100000">
                      <a:srgbClr val="64BBE3">
                        <a:lumMod val="75000"/>
                      </a:srgbClr>
                    </a:gs>
                  </a:gsLst>
                  <a:lin ang="5400000" scaled="1"/>
                </a:gradFill>
                <a:latin typeface="Arial"/>
                <a:ea typeface="ＭＳ Ｐゴシック" charset="0"/>
                <a:cs typeface="CiscoSans"/>
              </a:rPr>
              <a:t>Overview</a:t>
            </a:r>
          </a:p>
          <a:p>
            <a:pPr>
              <a:spcAft>
                <a:spcPts val="700"/>
              </a:spcAft>
            </a:pPr>
            <a:r>
              <a:rPr lang="en-US" sz="1000" dirty="0">
                <a:solidFill>
                  <a:srgbClr val="58585B"/>
                </a:solidFill>
                <a:ea typeface="Arial Unicode MS" panose="020B0604020202020204" pitchFamily="34" charset="-128"/>
                <a:cs typeface="Arial Unicode MS" panose="020B0604020202020204" pitchFamily="34" charset="-128"/>
              </a:rPr>
              <a:t>Learn the essentials of PowerShell </a:t>
            </a:r>
            <a:r>
              <a:rPr lang="en-US" sz="1000" dirty="0" smtClean="0">
                <a:solidFill>
                  <a:srgbClr val="58585B"/>
                </a:solidFill>
                <a:ea typeface="Arial Unicode MS" panose="020B0604020202020204" pitchFamily="34" charset="-128"/>
                <a:cs typeface="Arial Unicode MS" panose="020B0604020202020204" pitchFamily="34" charset="-128"/>
              </a:rPr>
              <a:t>and BASH </a:t>
            </a:r>
            <a:r>
              <a:rPr lang="en-US" sz="1000" dirty="0">
                <a:solidFill>
                  <a:srgbClr val="58585B"/>
                </a:solidFill>
                <a:ea typeface="Arial Unicode MS" panose="020B0604020202020204" pitchFamily="34" charset="-128"/>
                <a:cs typeface="Arial Unicode MS" panose="020B0604020202020204" pitchFamily="34" charset="-128"/>
              </a:rPr>
              <a:t>scripting languages. </a:t>
            </a:r>
            <a:r>
              <a:rPr lang="en-US" sz="1000" dirty="0" smtClean="0">
                <a:solidFill>
                  <a:srgbClr val="58585B"/>
                </a:solidFill>
                <a:ea typeface="Arial Unicode MS" panose="020B0604020202020204" pitchFamily="34" charset="-128"/>
                <a:cs typeface="Arial Unicode MS" panose="020B0604020202020204" pitchFamily="34" charset="-128"/>
              </a:rPr>
              <a:t>The </a:t>
            </a:r>
            <a:r>
              <a:rPr lang="en-US" sz="1000" dirty="0">
                <a:solidFill>
                  <a:srgbClr val="58585B"/>
                </a:solidFill>
                <a:ea typeface="Arial Unicode MS" panose="020B0604020202020204" pitchFamily="34" charset="-128"/>
                <a:cs typeface="Arial Unicode MS" panose="020B0604020202020204" pitchFamily="34" charset="-128"/>
              </a:rPr>
              <a:t>IT industry and the rapidly growing IT Cloud need PowerShell </a:t>
            </a:r>
            <a:r>
              <a:rPr lang="en-US" sz="1000" dirty="0" smtClean="0">
                <a:solidFill>
                  <a:srgbClr val="58585B"/>
                </a:solidFill>
                <a:ea typeface="Arial Unicode MS" panose="020B0604020202020204" pitchFamily="34" charset="-128"/>
                <a:cs typeface="Arial Unicode MS" panose="020B0604020202020204" pitchFamily="34" charset="-128"/>
              </a:rPr>
              <a:t>and/or BASH scripting skills.</a:t>
            </a:r>
            <a:endParaRPr lang="en-US" sz="1000" dirty="0">
              <a:solidFill>
                <a:srgbClr val="58585B"/>
              </a:solidFill>
              <a:ea typeface="Arial Unicode MS" panose="020B0604020202020204" pitchFamily="34" charset="-128"/>
              <a:cs typeface="Arial Unicode MS" panose="020B0604020202020204" pitchFamily="34" charset="-128"/>
            </a:endParaRPr>
          </a:p>
          <a:p>
            <a:pPr>
              <a:spcAft>
                <a:spcPts val="700"/>
              </a:spcAft>
            </a:pPr>
            <a:endParaRPr lang="en-US" sz="1000" dirty="0" err="1" smtClean="0"/>
          </a:p>
        </p:txBody>
      </p:sp>
      <p:sp>
        <p:nvSpPr>
          <p:cNvPr id="16" name="TextBox 15"/>
          <p:cNvSpPr txBox="1"/>
          <p:nvPr/>
        </p:nvSpPr>
        <p:spPr>
          <a:xfrm>
            <a:off x="552450" y="3074755"/>
            <a:ext cx="4155177" cy="959237"/>
          </a:xfrm>
          <a:prstGeom prst="rect">
            <a:avLst/>
          </a:prstGeom>
          <a:noFill/>
        </p:spPr>
        <p:txBody>
          <a:bodyPr wrap="square" lIns="0" tIns="0" rIns="0" bIns="0" rtlCol="0">
            <a:spAutoFit/>
          </a:bodyPr>
          <a:lstStyle/>
          <a:p>
            <a:pPr>
              <a:spcBef>
                <a:spcPts val="600"/>
              </a:spcBef>
            </a:pPr>
            <a:r>
              <a:rPr lang="en-US" sz="1400" dirty="0">
                <a:gradFill>
                  <a:gsLst>
                    <a:gs pos="0">
                      <a:srgbClr val="004BAF">
                        <a:lumMod val="75000"/>
                      </a:srgbClr>
                    </a:gs>
                    <a:gs pos="100000">
                      <a:srgbClr val="64BBE3">
                        <a:lumMod val="75000"/>
                      </a:srgbClr>
                    </a:gs>
                  </a:gsLst>
                  <a:lin ang="5400000" scaled="1"/>
                </a:gradFill>
                <a:latin typeface="Arial"/>
                <a:ea typeface="ＭＳ Ｐゴシック" charset="0"/>
                <a:cs typeface="CiscoSans"/>
              </a:rPr>
              <a:t>Learning Components</a:t>
            </a:r>
          </a:p>
          <a:p>
            <a:pPr marL="171443" indent="-171443" defTabSz="914361" fontAlgn="auto">
              <a:spcBef>
                <a:spcPts val="600"/>
              </a:spcBef>
              <a:spcAft>
                <a:spcPts val="500"/>
              </a:spcAft>
              <a:buFont typeface="Arial" panose="020B0604020202020204" pitchFamily="34" charset="0"/>
              <a:buChar char="•"/>
            </a:pPr>
            <a:r>
              <a:rPr lang="en-US" sz="1000" dirty="0">
                <a:solidFill>
                  <a:srgbClr val="58585B"/>
                </a:solidFill>
                <a:ea typeface="Arial Unicode MS" panose="020B0604020202020204" pitchFamily="34" charset="-128"/>
                <a:cs typeface="Arial Unicode MS" panose="020B0604020202020204" pitchFamily="34" charset="-128"/>
              </a:rPr>
              <a:t>Learn the basics of script-based programming languages </a:t>
            </a:r>
            <a:endParaRPr lang="en-US" sz="1000" dirty="0" smtClean="0">
              <a:solidFill>
                <a:srgbClr val="58585B"/>
              </a:solidFill>
              <a:ea typeface="Arial Unicode MS" panose="020B0604020202020204" pitchFamily="34" charset="-128"/>
              <a:cs typeface="Arial Unicode MS" panose="020B0604020202020204" pitchFamily="34" charset="-128"/>
            </a:endParaRPr>
          </a:p>
          <a:p>
            <a:pPr marL="171443" indent="-171443" defTabSz="914361" fontAlgn="auto">
              <a:spcBef>
                <a:spcPts val="600"/>
              </a:spcBef>
              <a:spcAft>
                <a:spcPts val="500"/>
              </a:spcAft>
              <a:buFont typeface="Arial" panose="020B0604020202020204" pitchFamily="34" charset="0"/>
              <a:buChar char="•"/>
            </a:pPr>
            <a:r>
              <a:rPr lang="en-US" sz="1000" dirty="0" smtClean="0">
                <a:solidFill>
                  <a:srgbClr val="58585B"/>
                </a:solidFill>
                <a:ea typeface="Arial Unicode MS" panose="020B0604020202020204" pitchFamily="34" charset="-128"/>
                <a:cs typeface="Arial Unicode MS" panose="020B0604020202020204" pitchFamily="34" charset="-128"/>
              </a:rPr>
              <a:t>Hands-on </a:t>
            </a:r>
            <a:r>
              <a:rPr lang="en-US" sz="1000" dirty="0">
                <a:solidFill>
                  <a:srgbClr val="58585B"/>
                </a:solidFill>
                <a:ea typeface="Arial Unicode MS" panose="020B0604020202020204" pitchFamily="34" charset="-128"/>
                <a:cs typeface="Arial Unicode MS" panose="020B0604020202020204" pitchFamily="34" charset="-128"/>
              </a:rPr>
              <a:t>labs using </a:t>
            </a:r>
            <a:r>
              <a:rPr lang="en-US" sz="1000" dirty="0" err="1" smtClean="0">
                <a:solidFill>
                  <a:srgbClr val="58585B"/>
                </a:solidFill>
                <a:ea typeface="Arial Unicode MS" panose="020B0604020202020204" pitchFamily="34" charset="-128"/>
                <a:cs typeface="Arial Unicode MS" panose="020B0604020202020204" pitchFamily="34" charset="-128"/>
              </a:rPr>
              <a:t>Powershell</a:t>
            </a:r>
            <a:r>
              <a:rPr lang="en-US" sz="1000" dirty="0" smtClean="0">
                <a:solidFill>
                  <a:srgbClr val="58585B"/>
                </a:solidFill>
                <a:ea typeface="Arial Unicode MS" panose="020B0604020202020204" pitchFamily="34" charset="-128"/>
                <a:cs typeface="Arial Unicode MS" panose="020B0604020202020204" pitchFamily="34" charset="-128"/>
              </a:rPr>
              <a:t> and BASH</a:t>
            </a:r>
            <a:endParaRPr lang="en-US" sz="1000" dirty="0">
              <a:solidFill>
                <a:srgbClr val="58585B"/>
              </a:solidFill>
              <a:ea typeface="Arial Unicode MS" panose="020B0604020202020204" pitchFamily="34" charset="-128"/>
              <a:cs typeface="Arial Unicode MS" panose="020B0604020202020204" pitchFamily="34" charset="-128"/>
            </a:endParaRPr>
          </a:p>
          <a:p>
            <a:pPr marL="171443" indent="-171443" defTabSz="914361" fontAlgn="auto">
              <a:spcBef>
                <a:spcPts val="0"/>
              </a:spcBef>
              <a:spcAft>
                <a:spcPts val="500"/>
              </a:spcAft>
              <a:buFont typeface="Arial" panose="020B0604020202020204" pitchFamily="34" charset="0"/>
              <a:buChar char="•"/>
            </a:pPr>
            <a:r>
              <a:rPr lang="en-US" sz="1000" dirty="0">
                <a:solidFill>
                  <a:srgbClr val="58585B"/>
                </a:solidFill>
                <a:ea typeface="Arial Unicode MS" panose="020B0604020202020204" pitchFamily="34" charset="-128"/>
                <a:cs typeface="Arial Unicode MS" panose="020B0604020202020204" pitchFamily="34" charset="-128"/>
              </a:rPr>
              <a:t>Skills Based Assessments</a:t>
            </a:r>
          </a:p>
        </p:txBody>
      </p:sp>
      <p:sp>
        <p:nvSpPr>
          <p:cNvPr id="25" name="TextBox 24"/>
          <p:cNvSpPr txBox="1"/>
          <p:nvPr/>
        </p:nvSpPr>
        <p:spPr>
          <a:xfrm>
            <a:off x="552450" y="2189623"/>
            <a:ext cx="4155177" cy="984885"/>
          </a:xfrm>
          <a:prstGeom prst="rect">
            <a:avLst/>
          </a:prstGeom>
          <a:noFill/>
        </p:spPr>
        <p:txBody>
          <a:bodyPr wrap="square" lIns="0" tIns="0" rIns="0" bIns="0" rtlCol="0">
            <a:spAutoFit/>
          </a:bodyPr>
          <a:lstStyle/>
          <a:p>
            <a:pPr>
              <a:spcBef>
                <a:spcPts val="600"/>
              </a:spcBef>
            </a:pPr>
            <a:r>
              <a:rPr lang="en-US" sz="1400" dirty="0">
                <a:gradFill>
                  <a:gsLst>
                    <a:gs pos="0">
                      <a:srgbClr val="004BAF">
                        <a:lumMod val="75000"/>
                      </a:srgbClr>
                    </a:gs>
                    <a:gs pos="100000">
                      <a:srgbClr val="64BBE3">
                        <a:lumMod val="75000"/>
                      </a:srgbClr>
                    </a:gs>
                  </a:gsLst>
                  <a:lin ang="5400000" scaled="1"/>
                </a:gradFill>
                <a:latin typeface="Arial"/>
                <a:ea typeface="ＭＳ Ｐゴシック" charset="0"/>
                <a:cs typeface="CiscoSans"/>
              </a:rPr>
              <a:t>Benefits</a:t>
            </a:r>
          </a:p>
          <a:p>
            <a:r>
              <a:rPr lang="en-US" sz="1000" dirty="0"/>
              <a:t>PowerShell and </a:t>
            </a:r>
            <a:r>
              <a:rPr lang="en-US" sz="1000" dirty="0" smtClean="0"/>
              <a:t>BASH are </a:t>
            </a:r>
            <a:r>
              <a:rPr lang="en-US" sz="1000" dirty="0"/>
              <a:t>programming software technologies designed to enable system administrators to manage the computers from the command line.</a:t>
            </a:r>
            <a:endParaRPr lang="en-US" sz="1000" dirty="0" smtClean="0"/>
          </a:p>
          <a:p>
            <a:endParaRPr lang="en-US" sz="1000" dirty="0"/>
          </a:p>
          <a:p>
            <a:endParaRPr lang="en-US" sz="1000" dirty="0"/>
          </a:p>
        </p:txBody>
      </p:sp>
      <p:cxnSp>
        <p:nvCxnSpPr>
          <p:cNvPr id="11" name="Straight Connector 10"/>
          <p:cNvCxnSpPr/>
          <p:nvPr/>
        </p:nvCxnSpPr>
        <p:spPr>
          <a:xfrm>
            <a:off x="4875514" y="1136628"/>
            <a:ext cx="0" cy="380570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206841" y="2827892"/>
            <a:ext cx="3195288" cy="1795363"/>
          </a:xfrm>
          <a:prstGeom prst="rect">
            <a:avLst/>
          </a:prstGeom>
          <a:noFill/>
        </p:spPr>
        <p:txBody>
          <a:bodyPr wrap="square" lIns="0" tIns="0" rIns="0" bIns="0" rtlCol="0">
            <a:spAutoFit/>
          </a:bodyPr>
          <a:lstStyle/>
          <a:p>
            <a:r>
              <a:rPr lang="en-US" sz="1400" dirty="0" smtClean="0">
                <a:gradFill>
                  <a:gsLst>
                    <a:gs pos="0">
                      <a:srgbClr val="004BAF">
                        <a:lumMod val="75000"/>
                      </a:srgbClr>
                    </a:gs>
                    <a:gs pos="100000">
                      <a:srgbClr val="64BBE3">
                        <a:lumMod val="75000"/>
                      </a:srgbClr>
                    </a:gs>
                  </a:gsLst>
                  <a:lin ang="5400000" scaled="1"/>
                </a:gradFill>
                <a:latin typeface="Arial"/>
                <a:ea typeface="ＭＳ Ｐゴシック" charset="0"/>
                <a:cs typeface="CiscoSans"/>
              </a:rPr>
              <a:t>Features</a:t>
            </a:r>
          </a:p>
          <a:p>
            <a:endParaRPr lang="en-US" sz="1400" dirty="0">
              <a:gradFill>
                <a:gsLst>
                  <a:gs pos="0">
                    <a:srgbClr val="004BAF">
                      <a:lumMod val="75000"/>
                    </a:srgbClr>
                  </a:gs>
                  <a:gs pos="100000">
                    <a:srgbClr val="64BBE3">
                      <a:lumMod val="75000"/>
                    </a:srgbClr>
                  </a:gs>
                </a:gsLst>
                <a:lin ang="5400000" scaled="1"/>
              </a:gradFill>
              <a:latin typeface="Arial"/>
              <a:ea typeface="ＭＳ Ｐゴシック" charset="0"/>
              <a:cs typeface="CiscoSans"/>
            </a:endParaRPr>
          </a:p>
          <a:p>
            <a:pPr>
              <a:spcBef>
                <a:spcPts val="300"/>
              </a:spcBef>
            </a:pPr>
            <a:r>
              <a:rPr lang="en-US" sz="900" b="1" dirty="0">
                <a:solidFill>
                  <a:schemeClr val="bg1"/>
                </a:solidFill>
                <a:ea typeface="Arial" charset="0"/>
                <a:cs typeface="Arial" charset="0"/>
              </a:rPr>
              <a:t>Target Audience: </a:t>
            </a:r>
            <a:r>
              <a:rPr lang="en-US" sz="900" dirty="0">
                <a:solidFill>
                  <a:schemeClr val="bg1"/>
                </a:solidFill>
                <a:ea typeface="Arial" charset="0"/>
                <a:cs typeface="Arial" charset="0"/>
              </a:rPr>
              <a:t>Secondary vocational students, 2-year and 4-year college students</a:t>
            </a:r>
          </a:p>
          <a:p>
            <a:pPr>
              <a:spcBef>
                <a:spcPts val="300"/>
              </a:spcBef>
            </a:pPr>
            <a:r>
              <a:rPr lang="en-US" sz="900" b="1" dirty="0">
                <a:solidFill>
                  <a:schemeClr val="bg1"/>
                </a:solidFill>
                <a:ea typeface="Arial" charset="0"/>
                <a:cs typeface="Arial" charset="0"/>
              </a:rPr>
              <a:t>  </a:t>
            </a:r>
          </a:p>
          <a:p>
            <a:pPr>
              <a:spcBef>
                <a:spcPts val="300"/>
              </a:spcBef>
            </a:pPr>
            <a:r>
              <a:rPr lang="en-US" sz="900" b="1" dirty="0">
                <a:solidFill>
                  <a:schemeClr val="bg1"/>
                </a:solidFill>
                <a:ea typeface="Arial" charset="0"/>
                <a:cs typeface="Arial" charset="0"/>
              </a:rPr>
              <a:t>Prerequisites</a:t>
            </a:r>
            <a:r>
              <a:rPr lang="en-US" sz="900" dirty="0">
                <a:solidFill>
                  <a:schemeClr val="bg1"/>
                </a:solidFill>
                <a:ea typeface="Arial" charset="0"/>
                <a:cs typeface="Arial" charset="0"/>
              </a:rPr>
              <a:t>: IT Essentials, Introduction to Networks, and Routing and Switching Essentials</a:t>
            </a:r>
            <a:r>
              <a:rPr lang="en-US" sz="900" b="1" dirty="0">
                <a:solidFill>
                  <a:schemeClr val="bg1"/>
                </a:solidFill>
                <a:ea typeface="Arial" charset="0"/>
                <a:cs typeface="Arial" charset="0"/>
              </a:rPr>
              <a:t>.</a:t>
            </a:r>
          </a:p>
          <a:p>
            <a:pPr>
              <a:spcBef>
                <a:spcPts val="300"/>
              </a:spcBef>
            </a:pPr>
            <a:r>
              <a:rPr lang="en-US" sz="900" b="1" dirty="0">
                <a:solidFill>
                  <a:schemeClr val="bg1"/>
                </a:solidFill>
                <a:ea typeface="Arial" charset="0"/>
                <a:cs typeface="Arial" charset="0"/>
              </a:rPr>
              <a:t>Eligible for College Credit:  </a:t>
            </a:r>
            <a:r>
              <a:rPr lang="en-US" sz="900" dirty="0">
                <a:solidFill>
                  <a:schemeClr val="bg1"/>
                </a:solidFill>
                <a:ea typeface="Arial" charset="0"/>
                <a:cs typeface="Arial" charset="0"/>
              </a:rPr>
              <a:t>ITIS </a:t>
            </a:r>
            <a:r>
              <a:rPr lang="en-US" sz="900" dirty="0" smtClean="0">
                <a:solidFill>
                  <a:schemeClr val="bg1"/>
                </a:solidFill>
                <a:ea typeface="Arial" charset="0"/>
                <a:cs typeface="Arial" charset="0"/>
              </a:rPr>
              <a:t>130 </a:t>
            </a:r>
            <a:r>
              <a:rPr lang="en-US" sz="900" dirty="0">
                <a:solidFill>
                  <a:schemeClr val="bg1"/>
                </a:solidFill>
                <a:ea typeface="Arial" charset="0"/>
                <a:cs typeface="Arial" charset="0"/>
              </a:rPr>
              <a:t>(3 units)</a:t>
            </a:r>
          </a:p>
          <a:p>
            <a:pPr>
              <a:spcBef>
                <a:spcPts val="300"/>
              </a:spcBef>
            </a:pPr>
            <a:r>
              <a:rPr lang="en-US" sz="900" b="1" dirty="0" smtClean="0">
                <a:solidFill>
                  <a:schemeClr val="bg1"/>
                </a:solidFill>
                <a:ea typeface="Arial" charset="0"/>
                <a:cs typeface="Arial" charset="0"/>
              </a:rPr>
              <a:t>Course </a:t>
            </a:r>
            <a:r>
              <a:rPr lang="en-US" sz="900" b="1" dirty="0">
                <a:solidFill>
                  <a:schemeClr val="bg1"/>
                </a:solidFill>
                <a:ea typeface="Arial" charset="0"/>
                <a:cs typeface="Arial" charset="0"/>
              </a:rPr>
              <a:t>Delivery: </a:t>
            </a:r>
            <a:r>
              <a:rPr lang="en-US" sz="900" dirty="0">
                <a:solidFill>
                  <a:schemeClr val="bg1"/>
                </a:solidFill>
                <a:ea typeface="Arial" charset="0"/>
                <a:cs typeface="Arial" charset="0"/>
              </a:rPr>
              <a:t>Instructor-led</a:t>
            </a:r>
          </a:p>
          <a:p>
            <a:pPr>
              <a:spcBef>
                <a:spcPts val="300"/>
              </a:spcBef>
            </a:pPr>
            <a:r>
              <a:rPr lang="en-US" sz="900" b="1" dirty="0" smtClean="0">
                <a:solidFill>
                  <a:schemeClr val="bg1"/>
                </a:solidFill>
                <a:ea typeface="Arial" charset="0"/>
                <a:cs typeface="Arial" charset="0"/>
              </a:rPr>
              <a:t>Estimated </a:t>
            </a:r>
            <a:r>
              <a:rPr lang="en-US" sz="900" b="1" dirty="0">
                <a:solidFill>
                  <a:schemeClr val="bg1"/>
                </a:solidFill>
                <a:ea typeface="Arial" charset="0"/>
                <a:cs typeface="Arial" charset="0"/>
              </a:rPr>
              <a:t>Time to Complete: </a:t>
            </a:r>
            <a:r>
              <a:rPr lang="en-US" sz="900" dirty="0">
                <a:solidFill>
                  <a:schemeClr val="bg1"/>
                </a:solidFill>
                <a:ea typeface="Arial" charset="0"/>
                <a:cs typeface="Arial" charset="0"/>
              </a:rPr>
              <a:t>54 hours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5013" y="708025"/>
            <a:ext cx="24860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771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75" y="1508680"/>
            <a:ext cx="4213076" cy="721774"/>
          </a:xfrm>
        </p:spPr>
        <p:txBody>
          <a:bodyPr/>
          <a:lstStyle/>
          <a:p>
            <a:pPr algn="ctr"/>
            <a:r>
              <a:rPr lang="en-US" dirty="0" smtClean="0"/>
              <a:t>Apprenticeship Program</a:t>
            </a:r>
            <a:br>
              <a:rPr lang="en-US" dirty="0" smtClean="0"/>
            </a:br>
            <a:r>
              <a:rPr lang="en-US" dirty="0" smtClean="0"/>
              <a:t>Training Schedule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998057352"/>
              </p:ext>
            </p:extLst>
          </p:nvPr>
        </p:nvGraphicFramePr>
        <p:xfrm>
          <a:off x="4739332" y="529748"/>
          <a:ext cx="4126238" cy="3892343"/>
        </p:xfrm>
        <a:graphic>
          <a:graphicData uri="http://schemas.openxmlformats.org/drawingml/2006/table">
            <a:tbl>
              <a:tblPr firstRow="1" firstCol="1" bandRow="1">
                <a:tableStyleId>{16D9F66E-5EB9-4882-86FB-DCBF35E3C3E4}</a:tableStyleId>
              </a:tblPr>
              <a:tblGrid>
                <a:gridCol w="4126238">
                  <a:extLst>
                    <a:ext uri="{9D8B030D-6E8A-4147-A177-3AD203B41FA5}">
                      <a16:colId xmlns="" xmlns:a16="http://schemas.microsoft.com/office/drawing/2014/main" val="20000"/>
                    </a:ext>
                  </a:extLst>
                </a:gridCol>
              </a:tblGrid>
              <a:tr h="167816">
                <a:tc>
                  <a:txBody>
                    <a:bodyPr/>
                    <a:lstStyle/>
                    <a:p>
                      <a:pPr marL="0" marR="0">
                        <a:lnSpc>
                          <a:spcPct val="115000"/>
                        </a:lnSpc>
                        <a:spcBef>
                          <a:spcPts val="0"/>
                        </a:spcBef>
                        <a:spcAft>
                          <a:spcPts val="0"/>
                        </a:spcAft>
                      </a:pPr>
                      <a:r>
                        <a:rPr lang="en-US" sz="900" dirty="0">
                          <a:effectLst/>
                        </a:rPr>
                        <a:t>Courses</a:t>
                      </a:r>
                      <a:endParaRPr lang="en-US" sz="1050" dirty="0">
                        <a:effectLst/>
                        <a:latin typeface="Calibri"/>
                        <a:ea typeface="Calibri"/>
                        <a:cs typeface="Times New Roman"/>
                      </a:endParaRPr>
                    </a:p>
                  </a:txBody>
                  <a:tcPr marL="40631" marR="40631" marT="0" marB="0" anchor="b"/>
                </a:tc>
                <a:extLst>
                  <a:ext uri="{0D108BD9-81ED-4DB2-BD59-A6C34878D82A}">
                    <a16:rowId xmlns="" xmlns:a16="http://schemas.microsoft.com/office/drawing/2014/main" val="10000"/>
                  </a:ext>
                </a:extLst>
              </a:tr>
              <a:tr h="174331">
                <a:tc>
                  <a:txBody>
                    <a:bodyPr/>
                    <a:lstStyle/>
                    <a:p>
                      <a:pPr marL="0" marR="0">
                        <a:lnSpc>
                          <a:spcPct val="115000"/>
                        </a:lnSpc>
                        <a:spcBef>
                          <a:spcPts val="0"/>
                        </a:spcBef>
                        <a:spcAft>
                          <a:spcPts val="0"/>
                        </a:spcAft>
                      </a:pPr>
                      <a:r>
                        <a:rPr lang="en-US" sz="900" dirty="0">
                          <a:solidFill>
                            <a:srgbClr val="FF0000"/>
                          </a:solidFill>
                          <a:effectLst/>
                        </a:rPr>
                        <a:t>PRE-REQS*</a:t>
                      </a:r>
                      <a:endParaRPr lang="en-US" sz="1050" dirty="0">
                        <a:solidFill>
                          <a:srgbClr val="FF0000"/>
                        </a:solidFill>
                        <a:effectLst/>
                        <a:latin typeface="Calibri"/>
                        <a:ea typeface="Calibri"/>
                        <a:cs typeface="Times New Roman"/>
                      </a:endParaRPr>
                    </a:p>
                  </a:txBody>
                  <a:tcPr marL="40631" marR="40631" marT="0" marB="0" anchor="b"/>
                </a:tc>
                <a:extLst>
                  <a:ext uri="{0D108BD9-81ED-4DB2-BD59-A6C34878D82A}">
                    <a16:rowId xmlns="" xmlns:a16="http://schemas.microsoft.com/office/drawing/2014/main" val="10001"/>
                  </a:ext>
                </a:extLst>
              </a:tr>
              <a:tr h="167816">
                <a:tc>
                  <a:txBody>
                    <a:bodyPr/>
                    <a:lstStyle/>
                    <a:p>
                      <a:pPr marL="0" marR="0">
                        <a:lnSpc>
                          <a:spcPct val="115000"/>
                        </a:lnSpc>
                        <a:spcBef>
                          <a:spcPts val="0"/>
                        </a:spcBef>
                        <a:spcAft>
                          <a:spcPts val="0"/>
                        </a:spcAft>
                      </a:pPr>
                      <a:r>
                        <a:rPr lang="en-US" sz="900" dirty="0">
                          <a:effectLst/>
                        </a:rPr>
                        <a:t>IT Essentials (A+)</a:t>
                      </a:r>
                      <a:endParaRPr lang="en-US" sz="1050" dirty="0">
                        <a:effectLst/>
                        <a:latin typeface="Calibri"/>
                        <a:ea typeface="Calibri"/>
                        <a:cs typeface="Times New Roman"/>
                      </a:endParaRPr>
                    </a:p>
                  </a:txBody>
                  <a:tcPr marL="40631" marR="40631" marT="0" marB="0" anchor="b"/>
                </a:tc>
                <a:extLst>
                  <a:ext uri="{0D108BD9-81ED-4DB2-BD59-A6C34878D82A}">
                    <a16:rowId xmlns="" xmlns:a16="http://schemas.microsoft.com/office/drawing/2014/main" val="10002"/>
                  </a:ext>
                </a:extLst>
              </a:tr>
              <a:tr h="167816">
                <a:tc>
                  <a:txBody>
                    <a:bodyPr/>
                    <a:lstStyle/>
                    <a:p>
                      <a:pPr marL="0" marR="0">
                        <a:lnSpc>
                          <a:spcPct val="115000"/>
                        </a:lnSpc>
                        <a:spcBef>
                          <a:spcPts val="0"/>
                        </a:spcBef>
                        <a:spcAft>
                          <a:spcPts val="0"/>
                        </a:spcAft>
                      </a:pPr>
                      <a:r>
                        <a:rPr lang="en-US" sz="900" dirty="0">
                          <a:effectLst/>
                        </a:rPr>
                        <a:t>Complimentary course work</a:t>
                      </a:r>
                      <a:endParaRPr lang="en-US" sz="1050" dirty="0">
                        <a:effectLst/>
                        <a:latin typeface="Calibri"/>
                        <a:ea typeface="Calibri"/>
                        <a:cs typeface="Times New Roman"/>
                      </a:endParaRPr>
                    </a:p>
                  </a:txBody>
                  <a:tcPr marL="40631" marR="40631" marT="0" marB="0" anchor="b"/>
                </a:tc>
                <a:extLst>
                  <a:ext uri="{0D108BD9-81ED-4DB2-BD59-A6C34878D82A}">
                    <a16:rowId xmlns="" xmlns:a16="http://schemas.microsoft.com/office/drawing/2014/main" val="10003"/>
                  </a:ext>
                </a:extLst>
              </a:tr>
              <a:tr h="174331">
                <a:tc>
                  <a:txBody>
                    <a:bodyPr/>
                    <a:lstStyle/>
                    <a:p>
                      <a:pPr marL="0" marR="0">
                        <a:lnSpc>
                          <a:spcPct val="115000"/>
                        </a:lnSpc>
                        <a:spcBef>
                          <a:spcPts val="0"/>
                        </a:spcBef>
                        <a:spcAft>
                          <a:spcPts val="0"/>
                        </a:spcAft>
                      </a:pPr>
                      <a:r>
                        <a:rPr lang="en-US" sz="900" dirty="0">
                          <a:solidFill>
                            <a:srgbClr val="FF0000"/>
                          </a:solidFill>
                          <a:effectLst/>
                        </a:rPr>
                        <a:t>CORE** </a:t>
                      </a:r>
                      <a:endParaRPr lang="en-US" sz="1050" dirty="0">
                        <a:solidFill>
                          <a:srgbClr val="FF0000"/>
                        </a:solidFill>
                        <a:effectLst/>
                        <a:latin typeface="Calibri"/>
                        <a:ea typeface="Calibri"/>
                        <a:cs typeface="Times New Roman"/>
                      </a:endParaRPr>
                    </a:p>
                  </a:txBody>
                  <a:tcPr marL="40631" marR="40631" marT="0" marB="0" anchor="b"/>
                </a:tc>
                <a:extLst>
                  <a:ext uri="{0D108BD9-81ED-4DB2-BD59-A6C34878D82A}">
                    <a16:rowId xmlns="" xmlns:a16="http://schemas.microsoft.com/office/drawing/2014/main" val="10004"/>
                  </a:ext>
                </a:extLst>
              </a:tr>
              <a:tr h="167816">
                <a:tc>
                  <a:txBody>
                    <a:bodyPr/>
                    <a:lstStyle/>
                    <a:p>
                      <a:pPr marL="0" marR="0">
                        <a:lnSpc>
                          <a:spcPct val="115000"/>
                        </a:lnSpc>
                        <a:spcBef>
                          <a:spcPts val="0"/>
                        </a:spcBef>
                        <a:spcAft>
                          <a:spcPts val="0"/>
                        </a:spcAft>
                      </a:pPr>
                      <a:r>
                        <a:rPr lang="en-US" sz="900" dirty="0">
                          <a:solidFill>
                            <a:srgbClr val="0070C0"/>
                          </a:solidFill>
                          <a:effectLst/>
                        </a:rPr>
                        <a:t>SUMMER </a:t>
                      </a:r>
                      <a:r>
                        <a:rPr lang="en-US" sz="900" dirty="0" smtClean="0">
                          <a:solidFill>
                            <a:srgbClr val="0070C0"/>
                          </a:solidFill>
                          <a:effectLst/>
                        </a:rPr>
                        <a:t>2017 (Jul</a:t>
                      </a:r>
                      <a:r>
                        <a:rPr lang="en-US" sz="900" baseline="0" dirty="0" smtClean="0">
                          <a:solidFill>
                            <a:srgbClr val="0070C0"/>
                          </a:solidFill>
                          <a:effectLst/>
                        </a:rPr>
                        <a:t> 7 – Aug 11)</a:t>
                      </a:r>
                      <a:endParaRPr lang="en-US" sz="1050" dirty="0">
                        <a:solidFill>
                          <a:srgbClr val="0070C0"/>
                        </a:solidFill>
                        <a:effectLst/>
                        <a:latin typeface="Calibri"/>
                        <a:ea typeface="Calibri"/>
                        <a:cs typeface="Times New Roman"/>
                      </a:endParaRPr>
                    </a:p>
                  </a:txBody>
                  <a:tcPr marL="40631" marR="40631" marT="0" marB="0" anchor="b"/>
                </a:tc>
                <a:extLst>
                  <a:ext uri="{0D108BD9-81ED-4DB2-BD59-A6C34878D82A}">
                    <a16:rowId xmlns="" xmlns:a16="http://schemas.microsoft.com/office/drawing/2014/main" val="10005"/>
                  </a:ext>
                </a:extLst>
              </a:tr>
              <a:tr h="167816">
                <a:tc>
                  <a:txBody>
                    <a:bodyPr/>
                    <a:lstStyle/>
                    <a:p>
                      <a:pPr marL="0" marR="0">
                        <a:lnSpc>
                          <a:spcPct val="115000"/>
                        </a:lnSpc>
                        <a:spcBef>
                          <a:spcPts val="0"/>
                        </a:spcBef>
                        <a:spcAft>
                          <a:spcPts val="0"/>
                        </a:spcAft>
                      </a:pPr>
                      <a:r>
                        <a:rPr lang="en-US" sz="900" dirty="0">
                          <a:effectLst/>
                        </a:rPr>
                        <a:t>Orientation, Network Academy, and Prep for Fall</a:t>
                      </a:r>
                      <a:endParaRPr lang="en-US" sz="1050" dirty="0">
                        <a:effectLst/>
                        <a:latin typeface="Calibri"/>
                        <a:ea typeface="Calibri"/>
                        <a:cs typeface="Times New Roman"/>
                      </a:endParaRPr>
                    </a:p>
                  </a:txBody>
                  <a:tcPr marL="40631" marR="40631" marT="0" marB="0" anchor="b"/>
                </a:tc>
                <a:extLst>
                  <a:ext uri="{0D108BD9-81ED-4DB2-BD59-A6C34878D82A}">
                    <a16:rowId xmlns="" xmlns:a16="http://schemas.microsoft.com/office/drawing/2014/main" val="10006"/>
                  </a:ext>
                </a:extLst>
              </a:tr>
              <a:tr h="167816">
                <a:tc>
                  <a:txBody>
                    <a:bodyPr/>
                    <a:lstStyle/>
                    <a:p>
                      <a:pPr marL="0" marR="0">
                        <a:lnSpc>
                          <a:spcPct val="115000"/>
                        </a:lnSpc>
                        <a:spcBef>
                          <a:spcPts val="0"/>
                        </a:spcBef>
                        <a:spcAft>
                          <a:spcPts val="0"/>
                        </a:spcAft>
                      </a:pPr>
                      <a:r>
                        <a:rPr lang="en-US" sz="900" dirty="0">
                          <a:solidFill>
                            <a:srgbClr val="0070C0"/>
                          </a:solidFill>
                          <a:effectLst/>
                        </a:rPr>
                        <a:t>FALL SEMESTER </a:t>
                      </a:r>
                      <a:r>
                        <a:rPr lang="en-US" sz="900" dirty="0" smtClean="0">
                          <a:solidFill>
                            <a:srgbClr val="0070C0"/>
                          </a:solidFill>
                          <a:effectLst/>
                        </a:rPr>
                        <a:t>2017 (Aug</a:t>
                      </a:r>
                      <a:r>
                        <a:rPr lang="en-US" sz="900" baseline="0" dirty="0" smtClean="0">
                          <a:solidFill>
                            <a:srgbClr val="0070C0"/>
                          </a:solidFill>
                          <a:effectLst/>
                        </a:rPr>
                        <a:t> 19 – Dec 15)</a:t>
                      </a:r>
                      <a:endParaRPr lang="en-US" sz="1050" dirty="0">
                        <a:solidFill>
                          <a:srgbClr val="0070C0"/>
                        </a:solidFill>
                        <a:effectLst/>
                        <a:latin typeface="Calibri"/>
                        <a:ea typeface="Calibri"/>
                        <a:cs typeface="Times New Roman"/>
                      </a:endParaRPr>
                    </a:p>
                  </a:txBody>
                  <a:tcPr marL="40631" marR="40631" marT="0" marB="0" anchor="b"/>
                </a:tc>
                <a:extLst>
                  <a:ext uri="{0D108BD9-81ED-4DB2-BD59-A6C34878D82A}">
                    <a16:rowId xmlns="" xmlns:a16="http://schemas.microsoft.com/office/drawing/2014/main" val="10007"/>
                  </a:ext>
                </a:extLst>
              </a:tr>
              <a:tr h="167816">
                <a:tc>
                  <a:txBody>
                    <a:bodyPr/>
                    <a:lstStyle/>
                    <a:p>
                      <a:pPr marL="0" marR="0">
                        <a:lnSpc>
                          <a:spcPct val="115000"/>
                        </a:lnSpc>
                        <a:spcBef>
                          <a:spcPts val="0"/>
                        </a:spcBef>
                        <a:spcAft>
                          <a:spcPts val="0"/>
                        </a:spcAft>
                      </a:pPr>
                      <a:r>
                        <a:rPr lang="en-US" sz="900">
                          <a:effectLst/>
                        </a:rPr>
                        <a:t>Business Communication (Bus 150)</a:t>
                      </a:r>
                      <a:endParaRPr lang="en-US" sz="1050">
                        <a:effectLst/>
                        <a:latin typeface="Calibri"/>
                        <a:ea typeface="Calibri"/>
                        <a:cs typeface="Times New Roman"/>
                      </a:endParaRPr>
                    </a:p>
                  </a:txBody>
                  <a:tcPr marL="40631" marR="40631" marT="0" marB="0" anchor="b"/>
                </a:tc>
                <a:extLst>
                  <a:ext uri="{0D108BD9-81ED-4DB2-BD59-A6C34878D82A}">
                    <a16:rowId xmlns="" xmlns:a16="http://schemas.microsoft.com/office/drawing/2014/main" val="10008"/>
                  </a:ext>
                </a:extLst>
              </a:tr>
              <a:tr h="167816">
                <a:tc>
                  <a:txBody>
                    <a:bodyPr/>
                    <a:lstStyle/>
                    <a:p>
                      <a:pPr marL="0" marR="0">
                        <a:lnSpc>
                          <a:spcPct val="115000"/>
                        </a:lnSpc>
                        <a:spcBef>
                          <a:spcPts val="0"/>
                        </a:spcBef>
                        <a:spcAft>
                          <a:spcPts val="0"/>
                        </a:spcAft>
                      </a:pPr>
                      <a:r>
                        <a:rPr lang="en-US" sz="900" dirty="0">
                          <a:effectLst/>
                        </a:rPr>
                        <a:t>CCNA 1- Intro To Networks (CISN 340) Class meets T/</a:t>
                      </a:r>
                      <a:r>
                        <a:rPr lang="en-US" sz="900" dirty="0" err="1">
                          <a:effectLst/>
                        </a:rPr>
                        <a:t>Th</a:t>
                      </a:r>
                      <a:r>
                        <a:rPr lang="en-US" sz="900" dirty="0">
                          <a:effectLst/>
                        </a:rPr>
                        <a:t> 5:00 – 6:50 PM</a:t>
                      </a:r>
                      <a:endParaRPr lang="en-US" sz="1050" dirty="0">
                        <a:effectLst/>
                        <a:latin typeface="Calibri"/>
                        <a:ea typeface="Calibri"/>
                        <a:cs typeface="Times New Roman"/>
                      </a:endParaRPr>
                    </a:p>
                  </a:txBody>
                  <a:tcPr marL="40631" marR="40631" marT="0" marB="0" anchor="b"/>
                </a:tc>
                <a:extLst>
                  <a:ext uri="{0D108BD9-81ED-4DB2-BD59-A6C34878D82A}">
                    <a16:rowId xmlns="" xmlns:a16="http://schemas.microsoft.com/office/drawing/2014/main" val="10009"/>
                  </a:ext>
                </a:extLst>
              </a:tr>
              <a:tr h="167816">
                <a:tc>
                  <a:txBody>
                    <a:bodyPr/>
                    <a:lstStyle/>
                    <a:p>
                      <a:pPr marL="0" marR="0">
                        <a:lnSpc>
                          <a:spcPct val="115000"/>
                        </a:lnSpc>
                        <a:spcBef>
                          <a:spcPts val="0"/>
                        </a:spcBef>
                        <a:spcAft>
                          <a:spcPts val="0"/>
                        </a:spcAft>
                      </a:pPr>
                      <a:r>
                        <a:rPr lang="en-US" sz="900">
                          <a:effectLst/>
                        </a:rPr>
                        <a:t>CCNA 2- Routing &amp; Switching Essentials (CISN 341) T/Th 5:00 – 6:50 PM</a:t>
                      </a:r>
                      <a:endParaRPr lang="en-US" sz="1050">
                        <a:effectLst/>
                        <a:latin typeface="Calibri"/>
                        <a:ea typeface="Calibri"/>
                        <a:cs typeface="Times New Roman"/>
                      </a:endParaRPr>
                    </a:p>
                  </a:txBody>
                  <a:tcPr marL="40631" marR="40631" marT="0" marB="0" anchor="b"/>
                </a:tc>
                <a:extLst>
                  <a:ext uri="{0D108BD9-81ED-4DB2-BD59-A6C34878D82A}">
                    <a16:rowId xmlns="" xmlns:a16="http://schemas.microsoft.com/office/drawing/2014/main" val="10010"/>
                  </a:ext>
                </a:extLst>
              </a:tr>
              <a:tr h="167816">
                <a:tc>
                  <a:txBody>
                    <a:bodyPr/>
                    <a:lstStyle/>
                    <a:p>
                      <a:pPr marL="0" marR="0">
                        <a:lnSpc>
                          <a:spcPct val="115000"/>
                        </a:lnSpc>
                        <a:spcBef>
                          <a:spcPts val="0"/>
                        </a:spcBef>
                        <a:spcAft>
                          <a:spcPts val="0"/>
                        </a:spcAft>
                      </a:pPr>
                      <a:r>
                        <a:rPr lang="en-US" sz="900" dirty="0">
                          <a:solidFill>
                            <a:srgbClr val="0070C0"/>
                          </a:solidFill>
                          <a:effectLst/>
                        </a:rPr>
                        <a:t>WINTER SESSION 2018</a:t>
                      </a:r>
                      <a:endParaRPr lang="en-US" sz="1050" dirty="0">
                        <a:solidFill>
                          <a:srgbClr val="0070C0"/>
                        </a:solidFill>
                        <a:effectLst/>
                        <a:latin typeface="Calibri"/>
                        <a:ea typeface="Calibri"/>
                        <a:cs typeface="Times New Roman"/>
                      </a:endParaRPr>
                    </a:p>
                  </a:txBody>
                  <a:tcPr marL="40631" marR="40631" marT="0" marB="0" anchor="b"/>
                </a:tc>
                <a:extLst>
                  <a:ext uri="{0D108BD9-81ED-4DB2-BD59-A6C34878D82A}">
                    <a16:rowId xmlns="" xmlns:a16="http://schemas.microsoft.com/office/drawing/2014/main" val="10011"/>
                  </a:ext>
                </a:extLst>
              </a:tr>
              <a:tr h="167816">
                <a:tc>
                  <a:txBody>
                    <a:bodyPr/>
                    <a:lstStyle/>
                    <a:p>
                      <a:pPr marL="0" marR="0">
                        <a:lnSpc>
                          <a:spcPct val="115000"/>
                        </a:lnSpc>
                        <a:spcBef>
                          <a:spcPts val="0"/>
                        </a:spcBef>
                        <a:spcAft>
                          <a:spcPts val="0"/>
                        </a:spcAft>
                      </a:pPr>
                      <a:r>
                        <a:rPr lang="en-US" sz="900">
                          <a:effectLst/>
                        </a:rPr>
                        <a:t>CCENT Certification Prep</a:t>
                      </a:r>
                      <a:endParaRPr lang="en-US" sz="1050">
                        <a:effectLst/>
                        <a:latin typeface="Calibri"/>
                        <a:ea typeface="Calibri"/>
                        <a:cs typeface="Times New Roman"/>
                      </a:endParaRPr>
                    </a:p>
                  </a:txBody>
                  <a:tcPr marL="40631" marR="40631" marT="0" marB="0" anchor="b"/>
                </a:tc>
                <a:extLst>
                  <a:ext uri="{0D108BD9-81ED-4DB2-BD59-A6C34878D82A}">
                    <a16:rowId xmlns="" xmlns:a16="http://schemas.microsoft.com/office/drawing/2014/main" val="10012"/>
                  </a:ext>
                </a:extLst>
              </a:tr>
              <a:tr h="167816">
                <a:tc>
                  <a:txBody>
                    <a:bodyPr/>
                    <a:lstStyle/>
                    <a:p>
                      <a:pPr marL="0" marR="0">
                        <a:lnSpc>
                          <a:spcPct val="115000"/>
                        </a:lnSpc>
                        <a:spcBef>
                          <a:spcPts val="0"/>
                        </a:spcBef>
                        <a:spcAft>
                          <a:spcPts val="0"/>
                        </a:spcAft>
                      </a:pPr>
                      <a:r>
                        <a:rPr lang="en-US" sz="900" dirty="0">
                          <a:solidFill>
                            <a:srgbClr val="0070C0"/>
                          </a:solidFill>
                          <a:effectLst/>
                        </a:rPr>
                        <a:t>SPRING SEMESTER 2018  (Jan 13 – May 18, 2018)</a:t>
                      </a:r>
                      <a:endParaRPr lang="en-US" sz="1050" dirty="0">
                        <a:solidFill>
                          <a:srgbClr val="0070C0"/>
                        </a:solidFill>
                        <a:effectLst/>
                        <a:latin typeface="Calibri"/>
                        <a:ea typeface="Calibri"/>
                        <a:cs typeface="Times New Roman"/>
                      </a:endParaRPr>
                    </a:p>
                  </a:txBody>
                  <a:tcPr marL="40631" marR="40631" marT="0" marB="0" anchor="b"/>
                </a:tc>
                <a:extLst>
                  <a:ext uri="{0D108BD9-81ED-4DB2-BD59-A6C34878D82A}">
                    <a16:rowId xmlns="" xmlns:a16="http://schemas.microsoft.com/office/drawing/2014/main" val="10013"/>
                  </a:ext>
                </a:extLst>
              </a:tr>
              <a:tr h="167816">
                <a:tc>
                  <a:txBody>
                    <a:bodyPr/>
                    <a:lstStyle/>
                    <a:p>
                      <a:pPr marL="0" marR="0">
                        <a:lnSpc>
                          <a:spcPct val="115000"/>
                        </a:lnSpc>
                        <a:spcBef>
                          <a:spcPts val="0"/>
                        </a:spcBef>
                        <a:spcAft>
                          <a:spcPts val="0"/>
                        </a:spcAft>
                      </a:pPr>
                      <a:r>
                        <a:rPr lang="en-US" sz="900" dirty="0">
                          <a:effectLst/>
                        </a:rPr>
                        <a:t>Systems &amp; Network Administration-Linux &amp; MS</a:t>
                      </a:r>
                      <a:endParaRPr lang="en-US" sz="1050" dirty="0">
                        <a:effectLst/>
                        <a:latin typeface="Calibri"/>
                        <a:ea typeface="Calibri"/>
                        <a:cs typeface="Times New Roman"/>
                      </a:endParaRPr>
                    </a:p>
                  </a:txBody>
                  <a:tcPr marL="40631" marR="40631" marT="0" marB="0" anchor="b"/>
                </a:tc>
                <a:extLst>
                  <a:ext uri="{0D108BD9-81ED-4DB2-BD59-A6C34878D82A}">
                    <a16:rowId xmlns="" xmlns:a16="http://schemas.microsoft.com/office/drawing/2014/main" val="10014"/>
                  </a:ext>
                </a:extLst>
              </a:tr>
              <a:tr h="167816">
                <a:tc>
                  <a:txBody>
                    <a:bodyPr/>
                    <a:lstStyle/>
                    <a:p>
                      <a:pPr marL="0" marR="0">
                        <a:lnSpc>
                          <a:spcPct val="115000"/>
                        </a:lnSpc>
                        <a:spcBef>
                          <a:spcPts val="0"/>
                        </a:spcBef>
                        <a:spcAft>
                          <a:spcPts val="0"/>
                        </a:spcAft>
                      </a:pPr>
                      <a:r>
                        <a:rPr lang="en-US" sz="900">
                          <a:effectLst/>
                        </a:rPr>
                        <a:t>Intro To Information System Security- Security+</a:t>
                      </a:r>
                      <a:endParaRPr lang="en-US" sz="1050">
                        <a:effectLst/>
                        <a:latin typeface="Calibri"/>
                        <a:ea typeface="Calibri"/>
                        <a:cs typeface="Times New Roman"/>
                      </a:endParaRPr>
                    </a:p>
                  </a:txBody>
                  <a:tcPr marL="40631" marR="40631" marT="0" marB="0" anchor="b"/>
                </a:tc>
                <a:extLst>
                  <a:ext uri="{0D108BD9-81ED-4DB2-BD59-A6C34878D82A}">
                    <a16:rowId xmlns="" xmlns:a16="http://schemas.microsoft.com/office/drawing/2014/main" val="10015"/>
                  </a:ext>
                </a:extLst>
              </a:tr>
              <a:tr h="167816">
                <a:tc>
                  <a:txBody>
                    <a:bodyPr/>
                    <a:lstStyle/>
                    <a:p>
                      <a:pPr marL="0" marR="0">
                        <a:lnSpc>
                          <a:spcPct val="115000"/>
                        </a:lnSpc>
                        <a:spcBef>
                          <a:spcPts val="0"/>
                        </a:spcBef>
                        <a:spcAft>
                          <a:spcPts val="0"/>
                        </a:spcAft>
                      </a:pPr>
                      <a:r>
                        <a:rPr lang="en-US" sz="900">
                          <a:effectLst/>
                        </a:rPr>
                        <a:t>CCNA Security</a:t>
                      </a:r>
                      <a:endParaRPr lang="en-US" sz="1050">
                        <a:effectLst/>
                        <a:latin typeface="Calibri"/>
                        <a:ea typeface="Calibri"/>
                        <a:cs typeface="Times New Roman"/>
                      </a:endParaRPr>
                    </a:p>
                  </a:txBody>
                  <a:tcPr marL="40631" marR="40631" marT="0" marB="0" anchor="b"/>
                </a:tc>
                <a:extLst>
                  <a:ext uri="{0D108BD9-81ED-4DB2-BD59-A6C34878D82A}">
                    <a16:rowId xmlns="" xmlns:a16="http://schemas.microsoft.com/office/drawing/2014/main" val="10016"/>
                  </a:ext>
                </a:extLst>
              </a:tr>
              <a:tr h="167816">
                <a:tc>
                  <a:txBody>
                    <a:bodyPr/>
                    <a:lstStyle/>
                    <a:p>
                      <a:pPr marL="0" marR="0">
                        <a:lnSpc>
                          <a:spcPct val="115000"/>
                        </a:lnSpc>
                        <a:spcBef>
                          <a:spcPts val="0"/>
                        </a:spcBef>
                        <a:spcAft>
                          <a:spcPts val="0"/>
                        </a:spcAft>
                      </a:pPr>
                      <a:r>
                        <a:rPr lang="en-US" sz="900" dirty="0">
                          <a:solidFill>
                            <a:srgbClr val="0070C0"/>
                          </a:solidFill>
                          <a:effectLst/>
                        </a:rPr>
                        <a:t>SUMMER SESSION 2018 (June 5 – July 28, 2018)</a:t>
                      </a:r>
                      <a:endParaRPr lang="en-US" sz="1050" dirty="0">
                        <a:solidFill>
                          <a:srgbClr val="0070C0"/>
                        </a:solidFill>
                        <a:effectLst/>
                        <a:latin typeface="Calibri"/>
                        <a:ea typeface="Calibri"/>
                        <a:cs typeface="Times New Roman"/>
                      </a:endParaRPr>
                    </a:p>
                  </a:txBody>
                  <a:tcPr marL="40631" marR="40631" marT="0" marB="0" anchor="b"/>
                </a:tc>
                <a:extLst>
                  <a:ext uri="{0D108BD9-81ED-4DB2-BD59-A6C34878D82A}">
                    <a16:rowId xmlns="" xmlns:a16="http://schemas.microsoft.com/office/drawing/2014/main" val="10017"/>
                  </a:ext>
                </a:extLst>
              </a:tr>
              <a:tr h="167816">
                <a:tc>
                  <a:txBody>
                    <a:bodyPr/>
                    <a:lstStyle/>
                    <a:p>
                      <a:pPr marL="0" marR="0">
                        <a:lnSpc>
                          <a:spcPct val="115000"/>
                        </a:lnSpc>
                        <a:spcBef>
                          <a:spcPts val="0"/>
                        </a:spcBef>
                        <a:spcAft>
                          <a:spcPts val="0"/>
                        </a:spcAft>
                      </a:pPr>
                      <a:r>
                        <a:rPr lang="en-US" sz="900">
                          <a:effectLst/>
                        </a:rPr>
                        <a:t>Virtualization, Data Center and Cloud</a:t>
                      </a:r>
                      <a:endParaRPr lang="en-US" sz="1050">
                        <a:effectLst/>
                        <a:latin typeface="Calibri"/>
                        <a:ea typeface="Calibri"/>
                        <a:cs typeface="Times New Roman"/>
                      </a:endParaRPr>
                    </a:p>
                  </a:txBody>
                  <a:tcPr marL="40631" marR="40631" marT="0" marB="0" anchor="b"/>
                </a:tc>
                <a:extLst>
                  <a:ext uri="{0D108BD9-81ED-4DB2-BD59-A6C34878D82A}">
                    <a16:rowId xmlns="" xmlns:a16="http://schemas.microsoft.com/office/drawing/2014/main" val="10018"/>
                  </a:ext>
                </a:extLst>
              </a:tr>
              <a:tr h="167816">
                <a:tc>
                  <a:txBody>
                    <a:bodyPr/>
                    <a:lstStyle/>
                    <a:p>
                      <a:pPr marL="0" marR="0">
                        <a:lnSpc>
                          <a:spcPct val="115000"/>
                        </a:lnSpc>
                        <a:spcBef>
                          <a:spcPts val="0"/>
                        </a:spcBef>
                        <a:spcAft>
                          <a:spcPts val="0"/>
                        </a:spcAft>
                      </a:pPr>
                      <a:r>
                        <a:rPr lang="en-US" sz="900">
                          <a:effectLst/>
                        </a:rPr>
                        <a:t>Scripting - Bash/PowerShell/Other</a:t>
                      </a:r>
                      <a:endParaRPr lang="en-US" sz="1050">
                        <a:effectLst/>
                        <a:latin typeface="Calibri"/>
                        <a:ea typeface="Calibri"/>
                        <a:cs typeface="Times New Roman"/>
                      </a:endParaRPr>
                    </a:p>
                  </a:txBody>
                  <a:tcPr marL="40631" marR="40631" marT="0" marB="0" anchor="ctr"/>
                </a:tc>
                <a:extLst>
                  <a:ext uri="{0D108BD9-81ED-4DB2-BD59-A6C34878D82A}">
                    <a16:rowId xmlns="" xmlns:a16="http://schemas.microsoft.com/office/drawing/2014/main" val="10019"/>
                  </a:ext>
                </a:extLst>
              </a:tr>
              <a:tr h="174331">
                <a:tc>
                  <a:txBody>
                    <a:bodyPr/>
                    <a:lstStyle/>
                    <a:p>
                      <a:pPr marL="0" marR="0" indent="0" algn="l" defTabSz="685777" rtl="0" eaLnBrk="1" fontAlgn="auto" latinLnBrk="0" hangingPunct="1">
                        <a:lnSpc>
                          <a:spcPct val="115000"/>
                        </a:lnSpc>
                        <a:spcBef>
                          <a:spcPts val="0"/>
                        </a:spcBef>
                        <a:spcAft>
                          <a:spcPts val="0"/>
                        </a:spcAft>
                        <a:buClrTx/>
                        <a:buSzTx/>
                        <a:buFontTx/>
                        <a:buNone/>
                        <a:tabLst/>
                        <a:defRPr/>
                      </a:pPr>
                      <a:r>
                        <a:rPr lang="en-US" sz="900" dirty="0" smtClean="0">
                          <a:solidFill>
                            <a:srgbClr val="0070C0"/>
                          </a:solidFill>
                          <a:effectLst/>
                        </a:rPr>
                        <a:t>FRIDAYS - Group Study, Lab Work, Tutoring and Mentoring</a:t>
                      </a:r>
                      <a:endParaRPr lang="en-US" sz="1050" dirty="0" smtClean="0">
                        <a:solidFill>
                          <a:srgbClr val="0070C0"/>
                        </a:solidFill>
                        <a:effectLst/>
                        <a:latin typeface="Calibri"/>
                        <a:ea typeface="Calibri"/>
                        <a:cs typeface="Times New Roman"/>
                      </a:endParaRPr>
                    </a:p>
                  </a:txBody>
                  <a:tcPr marL="40631" marR="40631" marT="0" marB="0" anchor="b"/>
                </a:tc>
                <a:extLst>
                  <a:ext uri="{0D108BD9-81ED-4DB2-BD59-A6C34878D82A}">
                    <a16:rowId xmlns="" xmlns:a16="http://schemas.microsoft.com/office/drawing/2014/main" val="10020"/>
                  </a:ext>
                </a:extLst>
              </a:tr>
              <a:tr h="174331">
                <a:tc>
                  <a:txBody>
                    <a:bodyPr/>
                    <a:lstStyle/>
                    <a:p>
                      <a:pPr marL="0" marR="0" indent="0" algn="l" defTabSz="685777" rtl="0" eaLnBrk="1" fontAlgn="auto" latinLnBrk="0" hangingPunct="1">
                        <a:lnSpc>
                          <a:spcPct val="115000"/>
                        </a:lnSpc>
                        <a:spcBef>
                          <a:spcPts val="0"/>
                        </a:spcBef>
                        <a:spcAft>
                          <a:spcPts val="0"/>
                        </a:spcAft>
                        <a:buClrTx/>
                        <a:buSzTx/>
                        <a:buFontTx/>
                        <a:buNone/>
                        <a:tabLst/>
                        <a:defRPr/>
                      </a:pPr>
                      <a:endParaRPr lang="en-US" sz="900" dirty="0">
                        <a:solidFill>
                          <a:srgbClr val="FF0000"/>
                        </a:solidFill>
                        <a:effectLst/>
                        <a:latin typeface="Calibri"/>
                        <a:cs typeface="Times New Roman"/>
                      </a:endParaRPr>
                    </a:p>
                  </a:txBody>
                  <a:tcPr marL="40631" marR="40631" marT="0" marB="0" anchor="b"/>
                </a:tc>
                <a:extLst>
                  <a:ext uri="{0D108BD9-81ED-4DB2-BD59-A6C34878D82A}">
                    <a16:rowId xmlns="" xmlns:a16="http://schemas.microsoft.com/office/drawing/2014/main" val="10021"/>
                  </a:ext>
                </a:extLst>
              </a:tr>
              <a:tr h="174331">
                <a:tc>
                  <a:txBody>
                    <a:bodyPr/>
                    <a:lstStyle/>
                    <a:p>
                      <a:pPr marL="0" marR="0" indent="0" algn="l" defTabSz="685777" rtl="0" eaLnBrk="1" fontAlgn="auto" latinLnBrk="0" hangingPunct="1">
                        <a:lnSpc>
                          <a:spcPct val="115000"/>
                        </a:lnSpc>
                        <a:spcBef>
                          <a:spcPts val="0"/>
                        </a:spcBef>
                        <a:spcAft>
                          <a:spcPts val="0"/>
                        </a:spcAft>
                        <a:buClrTx/>
                        <a:buSzTx/>
                        <a:buFontTx/>
                        <a:buNone/>
                        <a:tabLst/>
                        <a:defRPr/>
                      </a:pPr>
                      <a:r>
                        <a:rPr lang="en-US" sz="900" dirty="0" smtClean="0">
                          <a:solidFill>
                            <a:srgbClr val="FF0000"/>
                          </a:solidFill>
                          <a:effectLst/>
                        </a:rPr>
                        <a:t>Students complete course work by July 28, 2018</a:t>
                      </a:r>
                      <a:endParaRPr lang="en-US" sz="900" dirty="0">
                        <a:solidFill>
                          <a:srgbClr val="FF0000"/>
                        </a:solidFill>
                        <a:effectLst/>
                        <a:latin typeface="Calibri"/>
                        <a:cs typeface="Times New Roman"/>
                      </a:endParaRPr>
                    </a:p>
                  </a:txBody>
                  <a:tcPr marL="40631" marR="40631" marT="0" marB="0" anchor="b"/>
                </a:tc>
                <a:extLst>
                  <a:ext uri="{0D108BD9-81ED-4DB2-BD59-A6C34878D82A}">
                    <a16:rowId xmlns="" xmlns:a16="http://schemas.microsoft.com/office/drawing/2014/main" val="10022"/>
                  </a:ext>
                </a:extLst>
              </a:tr>
            </a:tbl>
          </a:graphicData>
        </a:graphic>
      </p:graphicFrame>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393" y="338138"/>
            <a:ext cx="4187439" cy="818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754" y="2501969"/>
            <a:ext cx="4332718" cy="1746092"/>
          </a:xfrm>
          <a:prstGeom prst="rect">
            <a:avLst/>
          </a:prstGeom>
        </p:spPr>
      </p:pic>
    </p:spTree>
    <p:extLst>
      <p:ext uri="{BB962C8B-B14F-4D97-AF65-F5344CB8AC3E}">
        <p14:creationId xmlns:p14="http://schemas.microsoft.com/office/powerpoint/2010/main" val="1001336194"/>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66" y="383426"/>
            <a:ext cx="4639966" cy="4164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1331" y="587324"/>
            <a:ext cx="4610624" cy="335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866" y="3914775"/>
            <a:ext cx="8652924" cy="1154723"/>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07918227"/>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53924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766" y="234156"/>
            <a:ext cx="8345488" cy="731837"/>
          </a:xfrm>
        </p:spPr>
        <p:txBody>
          <a:bodyPr/>
          <a:lstStyle/>
          <a:p>
            <a:r>
              <a:rPr lang="en-US" sz="2400" b="1" dirty="0"/>
              <a:t>State of CA IT Apprenticeship </a:t>
            </a:r>
            <a:r>
              <a:rPr lang="en-US" sz="2400" b="1" dirty="0" smtClean="0"/>
              <a:t>Program for New Employees &amp; Incumbent Workers</a:t>
            </a:r>
            <a:endParaRPr lang="en-US" sz="2400" b="1" dirty="0"/>
          </a:p>
        </p:txBody>
      </p:sp>
      <p:sp>
        <p:nvSpPr>
          <p:cNvPr id="3" name="Text Placeholder 2"/>
          <p:cNvSpPr>
            <a:spLocks noGrp="1"/>
          </p:cNvSpPr>
          <p:nvPr>
            <p:ph type="body" sz="quarter" idx="10"/>
          </p:nvPr>
        </p:nvSpPr>
        <p:spPr>
          <a:xfrm>
            <a:off x="594177" y="748297"/>
            <a:ext cx="8277344" cy="3958138"/>
          </a:xfrm>
        </p:spPr>
        <p:txBody>
          <a:bodyPr/>
          <a:lstStyle/>
          <a:p>
            <a:pPr marL="57136" indent="0">
              <a:buNone/>
            </a:pPr>
            <a:endParaRPr lang="en-US" sz="1800" b="1" dirty="0" smtClean="0"/>
          </a:p>
          <a:p>
            <a:pPr marL="57136" indent="0">
              <a:buNone/>
            </a:pPr>
            <a:r>
              <a:rPr lang="en-US" b="1" dirty="0" smtClean="0"/>
              <a:t>OPPORTUNITY</a:t>
            </a:r>
          </a:p>
          <a:p>
            <a:r>
              <a:rPr lang="en-US" dirty="0" smtClean="0">
                <a:solidFill>
                  <a:srgbClr val="0070C0"/>
                </a:solidFill>
              </a:rPr>
              <a:t>Develop an apprenticeship program that provides entry level IT skills for new State of CA employees and incumbent workers who want to advance in their </a:t>
            </a:r>
            <a:r>
              <a:rPr lang="en-US" dirty="0" smtClean="0">
                <a:solidFill>
                  <a:srgbClr val="0070C0"/>
                </a:solidFill>
              </a:rPr>
              <a:t>career.</a:t>
            </a:r>
          </a:p>
          <a:p>
            <a:endParaRPr lang="en-US" dirty="0" smtClean="0">
              <a:solidFill>
                <a:srgbClr val="0070C0"/>
              </a:solidFill>
            </a:endParaRPr>
          </a:p>
          <a:p>
            <a:pPr marL="57136" indent="0">
              <a:buNone/>
            </a:pPr>
            <a:r>
              <a:rPr lang="en-US" b="1" dirty="0" smtClean="0"/>
              <a:t>FUNDING</a:t>
            </a:r>
          </a:p>
          <a:p>
            <a:r>
              <a:rPr lang="en-US" dirty="0" smtClean="0">
                <a:solidFill>
                  <a:srgbClr val="0070C0"/>
                </a:solidFill>
              </a:rPr>
              <a:t>Leverage an Apprenticeship grant for program funding available through Mission College</a:t>
            </a:r>
          </a:p>
          <a:p>
            <a:endParaRPr lang="en-US" dirty="0"/>
          </a:p>
        </p:txBody>
      </p:sp>
      <p:pic>
        <p:nvPicPr>
          <p:cNvPr id="4" name="Picture 3"/>
          <p:cNvPicPr>
            <a:picLocks noChangeAspect="1"/>
          </p:cNvPicPr>
          <p:nvPr/>
        </p:nvPicPr>
        <p:blipFill>
          <a:blip r:embed="rId2"/>
          <a:stretch>
            <a:fillRect/>
          </a:stretch>
        </p:blipFill>
        <p:spPr>
          <a:xfrm>
            <a:off x="7729990" y="148222"/>
            <a:ext cx="1209675" cy="1200150"/>
          </a:xfrm>
          <a:prstGeom prst="rect">
            <a:avLst/>
          </a:prstGeom>
        </p:spPr>
      </p:pic>
    </p:spTree>
    <p:extLst>
      <p:ext uri="{BB962C8B-B14F-4D97-AF65-F5344CB8AC3E}">
        <p14:creationId xmlns:p14="http://schemas.microsoft.com/office/powerpoint/2010/main" val="2776420332"/>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766" y="156290"/>
            <a:ext cx="8345488" cy="731837"/>
          </a:xfrm>
        </p:spPr>
        <p:txBody>
          <a:bodyPr/>
          <a:lstStyle/>
          <a:p>
            <a:r>
              <a:rPr lang="en-US" sz="2400" b="1" dirty="0"/>
              <a:t>State of CA IT Apprenticeship </a:t>
            </a:r>
            <a:r>
              <a:rPr lang="en-US" sz="2400" b="1" dirty="0" smtClean="0"/>
              <a:t>Program for New Employees &amp; Incumbent Workers</a:t>
            </a:r>
            <a:endParaRPr lang="en-US" sz="2400" b="1" dirty="0"/>
          </a:p>
        </p:txBody>
      </p:sp>
      <p:sp>
        <p:nvSpPr>
          <p:cNvPr id="3" name="Text Placeholder 2"/>
          <p:cNvSpPr>
            <a:spLocks noGrp="1"/>
          </p:cNvSpPr>
          <p:nvPr>
            <p:ph type="body" sz="quarter" idx="10"/>
          </p:nvPr>
        </p:nvSpPr>
        <p:spPr>
          <a:xfrm>
            <a:off x="594177" y="748297"/>
            <a:ext cx="8277344" cy="3958138"/>
          </a:xfrm>
        </p:spPr>
        <p:txBody>
          <a:bodyPr/>
          <a:lstStyle/>
          <a:p>
            <a:pPr marL="57136" indent="0">
              <a:buNone/>
            </a:pPr>
            <a:endParaRPr lang="en-US" sz="1800" b="1" dirty="0" smtClean="0"/>
          </a:p>
          <a:p>
            <a:pPr marL="57136" indent="0">
              <a:buNone/>
            </a:pPr>
            <a:r>
              <a:rPr lang="en-US" sz="1800" b="1" dirty="0" smtClean="0"/>
              <a:t>PUBLIC PRIVATE PARTNERSHIP MODEL</a:t>
            </a:r>
          </a:p>
          <a:p>
            <a:r>
              <a:rPr lang="en-US" sz="1800" dirty="0" smtClean="0">
                <a:solidFill>
                  <a:srgbClr val="0070C0"/>
                </a:solidFill>
              </a:rPr>
              <a:t>Partner with CA Community Colleges &amp; </a:t>
            </a:r>
            <a:r>
              <a:rPr lang="en-US" sz="1800" dirty="0">
                <a:solidFill>
                  <a:srgbClr val="0070C0"/>
                </a:solidFill>
              </a:rPr>
              <a:t>l</a:t>
            </a:r>
            <a:r>
              <a:rPr lang="en-US" sz="1800" dirty="0" smtClean="0">
                <a:solidFill>
                  <a:srgbClr val="0070C0"/>
                </a:solidFill>
              </a:rPr>
              <a:t>everage 20 years experience of successfully delivering Networking Academy ICT courses</a:t>
            </a:r>
          </a:p>
          <a:p>
            <a:pPr marL="57136" indent="0">
              <a:buNone/>
            </a:pPr>
            <a:endParaRPr lang="en-US" sz="1600" dirty="0" smtClean="0">
              <a:solidFill>
                <a:srgbClr val="0070C0"/>
              </a:solidFill>
            </a:endParaRPr>
          </a:p>
          <a:p>
            <a:pPr marL="57136" indent="0">
              <a:buNone/>
            </a:pPr>
            <a:r>
              <a:rPr lang="en-US" sz="1800" b="1" dirty="0" smtClean="0"/>
              <a:t>PROGRAM STRUCTURE –  Cohorts begin in July and January</a:t>
            </a:r>
          </a:p>
          <a:p>
            <a:r>
              <a:rPr lang="en-US" sz="1800" dirty="0" smtClean="0">
                <a:solidFill>
                  <a:srgbClr val="0070C0"/>
                </a:solidFill>
              </a:rPr>
              <a:t>Incumbent Employees – July 1, 2017 start.  Cohort members will attend Sacramento City College classes, meet in a study group on Fridays, and complete OJT assignment Mon – Thurs.</a:t>
            </a:r>
          </a:p>
          <a:p>
            <a:r>
              <a:rPr lang="en-US" sz="1800" dirty="0" smtClean="0">
                <a:solidFill>
                  <a:srgbClr val="0070C0"/>
                </a:solidFill>
              </a:rPr>
              <a:t>New Employees – January 2018 start for new state employees who have met the A+ and CCENT course of study prerequisites.</a:t>
            </a:r>
            <a:endParaRPr lang="en-US" sz="1800" dirty="0">
              <a:solidFill>
                <a:srgbClr val="0070C0"/>
              </a:solidFill>
            </a:endParaRPr>
          </a:p>
        </p:txBody>
      </p:sp>
      <p:pic>
        <p:nvPicPr>
          <p:cNvPr id="4" name="Picture 3"/>
          <p:cNvPicPr>
            <a:picLocks noChangeAspect="1"/>
          </p:cNvPicPr>
          <p:nvPr/>
        </p:nvPicPr>
        <p:blipFill>
          <a:blip r:embed="rId2"/>
          <a:stretch>
            <a:fillRect/>
          </a:stretch>
        </p:blipFill>
        <p:spPr>
          <a:xfrm>
            <a:off x="7818257" y="148222"/>
            <a:ext cx="1209675" cy="1200150"/>
          </a:xfrm>
          <a:prstGeom prst="rect">
            <a:avLst/>
          </a:prstGeom>
        </p:spPr>
      </p:pic>
    </p:spTree>
    <p:extLst>
      <p:ext uri="{BB962C8B-B14F-4D97-AF65-F5344CB8AC3E}">
        <p14:creationId xmlns:p14="http://schemas.microsoft.com/office/powerpoint/2010/main" val="3138196303"/>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750" y="285751"/>
            <a:ext cx="5829300" cy="514350"/>
          </a:xfrm>
        </p:spPr>
        <p:txBody>
          <a:bodyPr>
            <a:normAutofit fontScale="90000"/>
          </a:bodyPr>
          <a:lstStyle/>
          <a:p>
            <a:r>
              <a:rPr lang="en-US" sz="2700" dirty="0"/>
              <a:t>Structure of Public Private Partnership</a:t>
            </a:r>
          </a:p>
        </p:txBody>
      </p:sp>
      <p:graphicFrame>
        <p:nvGraphicFramePr>
          <p:cNvPr id="4" name="Table 3"/>
          <p:cNvGraphicFramePr>
            <a:graphicFrameLocks noGrp="1"/>
          </p:cNvGraphicFramePr>
          <p:nvPr>
            <p:extLst/>
          </p:nvPr>
        </p:nvGraphicFramePr>
        <p:xfrm>
          <a:off x="1885950" y="4400550"/>
          <a:ext cx="4572000" cy="278130"/>
        </p:xfrm>
        <a:graphic>
          <a:graphicData uri="http://schemas.openxmlformats.org/drawingml/2006/table">
            <a:tbl>
              <a:tblPr firstRow="1" bandRow="1">
                <a:tableStyleId>{5C22544A-7EE6-4342-B048-85BDC9FD1C3A}</a:tableStyleId>
              </a:tblPr>
              <a:tblGrid>
                <a:gridCol w="1485900">
                  <a:extLst>
                    <a:ext uri="{9D8B030D-6E8A-4147-A177-3AD203B41FA5}">
                      <a16:colId xmlns="" xmlns:a16="http://schemas.microsoft.com/office/drawing/2014/main" val="20000"/>
                    </a:ext>
                  </a:extLst>
                </a:gridCol>
                <a:gridCol w="3086100">
                  <a:extLst>
                    <a:ext uri="{9D8B030D-6E8A-4147-A177-3AD203B41FA5}">
                      <a16:colId xmlns="" xmlns:a16="http://schemas.microsoft.com/office/drawing/2014/main" val="20001"/>
                    </a:ext>
                  </a:extLst>
                </a:gridCol>
              </a:tblGrid>
              <a:tr h="278130">
                <a:tc>
                  <a:txBody>
                    <a:bodyPr/>
                    <a:lstStyle/>
                    <a:p>
                      <a:r>
                        <a:rPr lang="en-US" sz="1100" dirty="0" smtClean="0"/>
                        <a:t>Funding Source</a:t>
                      </a:r>
                      <a:endParaRPr lang="en-US" sz="1100" dirty="0"/>
                    </a:p>
                  </a:txBody>
                  <a:tcPr marL="68580" marR="68580" marT="34290" marB="34290"/>
                </a:tc>
                <a:tc>
                  <a:txBody>
                    <a:bodyPr/>
                    <a:lstStyle/>
                    <a:p>
                      <a:r>
                        <a:rPr lang="en-US" sz="1100" dirty="0" smtClean="0"/>
                        <a:t>Department of Labor</a:t>
                      </a:r>
                      <a:endParaRPr lang="en-US" sz="1100" dirty="0"/>
                    </a:p>
                  </a:txBody>
                  <a:tcPr marL="68580" marR="68580" marT="34290" marB="34290"/>
                </a:tc>
                <a:extLst>
                  <a:ext uri="{0D108BD9-81ED-4DB2-BD59-A6C34878D82A}">
                    <a16:rowId xmlns=""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15845899"/>
              </p:ext>
            </p:extLst>
          </p:nvPr>
        </p:nvGraphicFramePr>
        <p:xfrm>
          <a:off x="1885950" y="4000500"/>
          <a:ext cx="4572000" cy="278130"/>
        </p:xfrm>
        <a:graphic>
          <a:graphicData uri="http://schemas.openxmlformats.org/drawingml/2006/table">
            <a:tbl>
              <a:tblPr firstRow="1" bandRow="1">
                <a:tableStyleId>{5C22544A-7EE6-4342-B048-85BDC9FD1C3A}</a:tableStyleId>
              </a:tblPr>
              <a:tblGrid>
                <a:gridCol w="1485900">
                  <a:extLst>
                    <a:ext uri="{9D8B030D-6E8A-4147-A177-3AD203B41FA5}">
                      <a16:colId xmlns="" xmlns:a16="http://schemas.microsoft.com/office/drawing/2014/main" val="20000"/>
                    </a:ext>
                  </a:extLst>
                </a:gridCol>
                <a:gridCol w="3086100">
                  <a:extLst>
                    <a:ext uri="{9D8B030D-6E8A-4147-A177-3AD203B41FA5}">
                      <a16:colId xmlns="" xmlns:a16="http://schemas.microsoft.com/office/drawing/2014/main" val="20001"/>
                    </a:ext>
                  </a:extLst>
                </a:gridCol>
              </a:tblGrid>
              <a:tr h="278130">
                <a:tc>
                  <a:txBody>
                    <a:bodyPr/>
                    <a:lstStyle/>
                    <a:p>
                      <a:r>
                        <a:rPr lang="en-US" sz="1100" dirty="0" smtClean="0"/>
                        <a:t>Grantee</a:t>
                      </a:r>
                      <a:endParaRPr lang="en-US" sz="1100" dirty="0"/>
                    </a:p>
                  </a:txBody>
                  <a:tcPr marL="68580" marR="68580" marT="34290" marB="34290"/>
                </a:tc>
                <a:tc>
                  <a:txBody>
                    <a:bodyPr/>
                    <a:lstStyle/>
                    <a:p>
                      <a:r>
                        <a:rPr lang="en-US" sz="1100" dirty="0" smtClean="0"/>
                        <a:t>Mission College: </a:t>
                      </a:r>
                      <a:r>
                        <a:rPr lang="en-US" sz="1100" b="1" kern="1200" baseline="0" dirty="0" smtClean="0">
                          <a:solidFill>
                            <a:schemeClr val="lt1"/>
                          </a:solidFill>
                          <a:latin typeface="+mn-lt"/>
                          <a:ea typeface="+mn-ea"/>
                          <a:cs typeface="+mn-cs"/>
                        </a:rPr>
                        <a:t>Silicon Valley </a:t>
                      </a:r>
                      <a:r>
                        <a:rPr lang="en-US" sz="1100" dirty="0" smtClean="0"/>
                        <a:t>TAP Grant</a:t>
                      </a:r>
                      <a:endParaRPr lang="en-US" sz="1100" dirty="0"/>
                    </a:p>
                  </a:txBody>
                  <a:tcPr marL="68580" marR="68580" marT="34290" marB="34290"/>
                </a:tc>
                <a:extLst>
                  <a:ext uri="{0D108BD9-81ED-4DB2-BD59-A6C34878D82A}">
                    <a16:rowId xmlns=""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89764441"/>
              </p:ext>
            </p:extLst>
          </p:nvPr>
        </p:nvGraphicFramePr>
        <p:xfrm>
          <a:off x="1885950" y="3086100"/>
          <a:ext cx="4572000" cy="548640"/>
        </p:xfrm>
        <a:graphic>
          <a:graphicData uri="http://schemas.openxmlformats.org/drawingml/2006/table">
            <a:tbl>
              <a:tblPr firstRow="1" bandRow="1">
                <a:tableStyleId>{5C22544A-7EE6-4342-B048-85BDC9FD1C3A}</a:tableStyleId>
              </a:tblPr>
              <a:tblGrid>
                <a:gridCol w="1485900">
                  <a:extLst>
                    <a:ext uri="{9D8B030D-6E8A-4147-A177-3AD203B41FA5}">
                      <a16:colId xmlns="" xmlns:a16="http://schemas.microsoft.com/office/drawing/2014/main" val="20000"/>
                    </a:ext>
                  </a:extLst>
                </a:gridCol>
                <a:gridCol w="3086100">
                  <a:extLst>
                    <a:ext uri="{9D8B030D-6E8A-4147-A177-3AD203B41FA5}">
                      <a16:colId xmlns="" xmlns:a16="http://schemas.microsoft.com/office/drawing/2014/main" val="20001"/>
                    </a:ext>
                  </a:extLst>
                </a:gridCol>
              </a:tblGrid>
              <a:tr h="548640">
                <a:tc>
                  <a:txBody>
                    <a:bodyPr/>
                    <a:lstStyle/>
                    <a:p>
                      <a:r>
                        <a:rPr lang="en-US" sz="1100" dirty="0" smtClean="0"/>
                        <a:t>Curriculum</a:t>
                      </a:r>
                      <a:endParaRPr lang="en-US" sz="1100" dirty="0"/>
                    </a:p>
                  </a:txBody>
                  <a:tcPr marL="68580" marR="68580" marT="34290" marB="34290"/>
                </a:tc>
                <a:tc>
                  <a:txBody>
                    <a:bodyPr/>
                    <a:lstStyle/>
                    <a:p>
                      <a:r>
                        <a:rPr lang="en-US" sz="1100" dirty="0" smtClean="0"/>
                        <a:t>Networking Academy &amp; California Community College IT Model Curriculum</a:t>
                      </a:r>
                      <a:endParaRPr lang="en-US" sz="1100" dirty="0"/>
                    </a:p>
                  </a:txBody>
                  <a:tcPr marL="68580" marR="68580" marT="34290" marB="34290"/>
                </a:tc>
                <a:extLst>
                  <a:ext uri="{0D108BD9-81ED-4DB2-BD59-A6C34878D82A}">
                    <a16:rowId xmlns=""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995839173"/>
              </p:ext>
            </p:extLst>
          </p:nvPr>
        </p:nvGraphicFramePr>
        <p:xfrm>
          <a:off x="1885950" y="2560320"/>
          <a:ext cx="4572000" cy="403860"/>
        </p:xfrm>
        <a:graphic>
          <a:graphicData uri="http://schemas.openxmlformats.org/drawingml/2006/table">
            <a:tbl>
              <a:tblPr firstRow="1" bandRow="1">
                <a:tableStyleId>{5C22544A-7EE6-4342-B048-85BDC9FD1C3A}</a:tableStyleId>
              </a:tblPr>
              <a:tblGrid>
                <a:gridCol w="1485900">
                  <a:extLst>
                    <a:ext uri="{9D8B030D-6E8A-4147-A177-3AD203B41FA5}">
                      <a16:colId xmlns="" xmlns:a16="http://schemas.microsoft.com/office/drawing/2014/main" val="20000"/>
                    </a:ext>
                  </a:extLst>
                </a:gridCol>
                <a:gridCol w="3086100">
                  <a:extLst>
                    <a:ext uri="{9D8B030D-6E8A-4147-A177-3AD203B41FA5}">
                      <a16:colId xmlns="" xmlns:a16="http://schemas.microsoft.com/office/drawing/2014/main" val="20001"/>
                    </a:ext>
                  </a:extLst>
                </a:gridCol>
              </a:tblGrid>
              <a:tr h="388620">
                <a:tc>
                  <a:txBody>
                    <a:bodyPr/>
                    <a:lstStyle/>
                    <a:p>
                      <a:r>
                        <a:rPr lang="en-US" sz="1100" dirty="0" smtClean="0"/>
                        <a:t>Instructors</a:t>
                      </a:r>
                      <a:endParaRPr lang="en-US" sz="1100" dirty="0"/>
                    </a:p>
                  </a:txBody>
                  <a:tcPr marL="68580" marR="68580" marT="34290" marB="34290"/>
                </a:tc>
                <a:tc>
                  <a:txBody>
                    <a:bodyPr/>
                    <a:lstStyle/>
                    <a:p>
                      <a:r>
                        <a:rPr lang="en-US" sz="1100" dirty="0" smtClean="0"/>
                        <a:t>CA</a:t>
                      </a:r>
                      <a:r>
                        <a:rPr lang="en-US" sz="1100" baseline="0" dirty="0" smtClean="0"/>
                        <a:t> Community Colleges – SCC, ARC, CRC, Sierra</a:t>
                      </a:r>
                      <a:endParaRPr lang="en-US" sz="1100" dirty="0"/>
                    </a:p>
                  </a:txBody>
                  <a:tcPr marL="68580" marR="68580" marT="34290" marB="34290"/>
                </a:tc>
                <a:extLst>
                  <a:ext uri="{0D108BD9-81ED-4DB2-BD59-A6C34878D82A}">
                    <a16:rowId xmlns=""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31191982"/>
              </p:ext>
            </p:extLst>
          </p:nvPr>
        </p:nvGraphicFramePr>
        <p:xfrm>
          <a:off x="1885950" y="2114550"/>
          <a:ext cx="4572000" cy="403860"/>
        </p:xfrm>
        <a:graphic>
          <a:graphicData uri="http://schemas.openxmlformats.org/drawingml/2006/table">
            <a:tbl>
              <a:tblPr firstRow="1" bandRow="1">
                <a:tableStyleId>{5C22544A-7EE6-4342-B048-85BDC9FD1C3A}</a:tableStyleId>
              </a:tblPr>
              <a:tblGrid>
                <a:gridCol w="1485900">
                  <a:extLst>
                    <a:ext uri="{9D8B030D-6E8A-4147-A177-3AD203B41FA5}">
                      <a16:colId xmlns="" xmlns:a16="http://schemas.microsoft.com/office/drawing/2014/main" val="20000"/>
                    </a:ext>
                  </a:extLst>
                </a:gridCol>
                <a:gridCol w="3086100">
                  <a:extLst>
                    <a:ext uri="{9D8B030D-6E8A-4147-A177-3AD203B41FA5}">
                      <a16:colId xmlns="" xmlns:a16="http://schemas.microsoft.com/office/drawing/2014/main" val="20001"/>
                    </a:ext>
                  </a:extLst>
                </a:gridCol>
              </a:tblGrid>
              <a:tr h="278130">
                <a:tc>
                  <a:txBody>
                    <a:bodyPr/>
                    <a:lstStyle/>
                    <a:p>
                      <a:r>
                        <a:rPr lang="en-US" sz="1100" dirty="0" smtClean="0"/>
                        <a:t>Facilities</a:t>
                      </a:r>
                      <a:endParaRPr lang="en-US" sz="1100" dirty="0"/>
                    </a:p>
                  </a:txBody>
                  <a:tcPr marL="68580" marR="68580" marT="34290" marB="34290"/>
                </a:tc>
                <a:tc>
                  <a:txBody>
                    <a:bodyPr/>
                    <a:lstStyle/>
                    <a:p>
                      <a:r>
                        <a:rPr lang="en-US" sz="1100" dirty="0" smtClean="0"/>
                        <a:t>State of California Training &amp; Education Center</a:t>
                      </a:r>
                      <a:endParaRPr lang="en-US" sz="1100" dirty="0"/>
                    </a:p>
                  </a:txBody>
                  <a:tcPr marL="68580" marR="68580" marT="34290" marB="34290"/>
                </a:tc>
                <a:extLst>
                  <a:ext uri="{0D108BD9-81ED-4DB2-BD59-A6C34878D82A}">
                    <a16:rowId xmlns=""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142145241"/>
              </p:ext>
            </p:extLst>
          </p:nvPr>
        </p:nvGraphicFramePr>
        <p:xfrm>
          <a:off x="1885950" y="1569720"/>
          <a:ext cx="4572000" cy="403860"/>
        </p:xfrm>
        <a:graphic>
          <a:graphicData uri="http://schemas.openxmlformats.org/drawingml/2006/table">
            <a:tbl>
              <a:tblPr firstRow="1" bandRow="1">
                <a:tableStyleId>{5C22544A-7EE6-4342-B048-85BDC9FD1C3A}</a:tableStyleId>
              </a:tblPr>
              <a:tblGrid>
                <a:gridCol w="1485900">
                  <a:extLst>
                    <a:ext uri="{9D8B030D-6E8A-4147-A177-3AD203B41FA5}">
                      <a16:colId xmlns="" xmlns:a16="http://schemas.microsoft.com/office/drawing/2014/main" val="20000"/>
                    </a:ext>
                  </a:extLst>
                </a:gridCol>
                <a:gridCol w="3086100">
                  <a:extLst>
                    <a:ext uri="{9D8B030D-6E8A-4147-A177-3AD203B41FA5}">
                      <a16:colId xmlns="" xmlns:a16="http://schemas.microsoft.com/office/drawing/2014/main" val="20001"/>
                    </a:ext>
                  </a:extLst>
                </a:gridCol>
              </a:tblGrid>
              <a:tr h="388620">
                <a:tc>
                  <a:txBody>
                    <a:bodyPr/>
                    <a:lstStyle/>
                    <a:p>
                      <a:r>
                        <a:rPr lang="en-US" sz="1100" dirty="0" smtClean="0"/>
                        <a:t>Students</a:t>
                      </a:r>
                      <a:endParaRPr lang="en-US" sz="1100" dirty="0"/>
                    </a:p>
                  </a:txBody>
                  <a:tcPr marL="68580" marR="68580" marT="34290" marB="34290"/>
                </a:tc>
                <a:tc>
                  <a:txBody>
                    <a:bodyPr/>
                    <a:lstStyle/>
                    <a:p>
                      <a:r>
                        <a:rPr lang="en-US" sz="1100" dirty="0" smtClean="0"/>
                        <a:t>State</a:t>
                      </a:r>
                      <a:r>
                        <a:rPr lang="en-US" sz="1100" baseline="0" dirty="0" smtClean="0"/>
                        <a:t> of California Employees, CA Community College Candidates</a:t>
                      </a:r>
                      <a:endParaRPr lang="en-US" sz="1100" dirty="0"/>
                    </a:p>
                  </a:txBody>
                  <a:tcPr marL="68580" marR="68580" marT="34290" marB="34290"/>
                </a:tc>
                <a:extLst>
                  <a:ext uri="{0D108BD9-81ED-4DB2-BD59-A6C34878D82A}">
                    <a16:rowId xmlns=""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089128919"/>
              </p:ext>
            </p:extLst>
          </p:nvPr>
        </p:nvGraphicFramePr>
        <p:xfrm>
          <a:off x="1885950" y="914400"/>
          <a:ext cx="4572000" cy="571500"/>
        </p:xfrm>
        <a:graphic>
          <a:graphicData uri="http://schemas.openxmlformats.org/drawingml/2006/table">
            <a:tbl>
              <a:tblPr firstRow="1" bandRow="1">
                <a:tableStyleId>{5C22544A-7EE6-4342-B048-85BDC9FD1C3A}</a:tableStyleId>
              </a:tblPr>
              <a:tblGrid>
                <a:gridCol w="1485900">
                  <a:extLst>
                    <a:ext uri="{9D8B030D-6E8A-4147-A177-3AD203B41FA5}">
                      <a16:colId xmlns="" xmlns:a16="http://schemas.microsoft.com/office/drawing/2014/main" val="20000"/>
                    </a:ext>
                  </a:extLst>
                </a:gridCol>
                <a:gridCol w="3086100">
                  <a:extLst>
                    <a:ext uri="{9D8B030D-6E8A-4147-A177-3AD203B41FA5}">
                      <a16:colId xmlns="" xmlns:a16="http://schemas.microsoft.com/office/drawing/2014/main" val="20001"/>
                    </a:ext>
                  </a:extLst>
                </a:gridCol>
              </a:tblGrid>
              <a:tr h="388620">
                <a:tc>
                  <a:txBody>
                    <a:bodyPr/>
                    <a:lstStyle/>
                    <a:p>
                      <a:r>
                        <a:rPr lang="en-US" sz="1100" dirty="0" smtClean="0"/>
                        <a:t>Goal</a:t>
                      </a:r>
                      <a:endParaRPr lang="en-US" sz="1100" dirty="0"/>
                    </a:p>
                  </a:txBody>
                  <a:tcPr marL="68580" marR="68580" marT="34290" marB="34290"/>
                </a:tc>
                <a:tc>
                  <a:txBody>
                    <a:bodyPr/>
                    <a:lstStyle/>
                    <a:p>
                      <a:r>
                        <a:rPr lang="en-US" sz="1100" dirty="0" smtClean="0"/>
                        <a:t>Workforce and Economic Development</a:t>
                      </a:r>
                      <a:r>
                        <a:rPr lang="en-US" sz="1100" baseline="0" dirty="0" smtClean="0"/>
                        <a:t> for State of CA</a:t>
                      </a:r>
                      <a:r>
                        <a:rPr lang="en-US" sz="1100" b="1" kern="1200" baseline="0" dirty="0" smtClean="0">
                          <a:solidFill>
                            <a:schemeClr val="lt1"/>
                          </a:solidFill>
                          <a:latin typeface="+mn-lt"/>
                          <a:ea typeface="+mn-ea"/>
                          <a:cs typeface="+mn-cs"/>
                        </a:rPr>
                        <a:t>; increase the number of skilled workers for the public sector</a:t>
                      </a:r>
                      <a:endParaRPr lang="en-US" sz="1100" b="1" kern="1200" baseline="0" dirty="0">
                        <a:solidFill>
                          <a:schemeClr val="lt1"/>
                        </a:solidFill>
                        <a:latin typeface="+mn-lt"/>
                        <a:ea typeface="+mn-ea"/>
                        <a:cs typeface="+mn-cs"/>
                      </a:endParaRPr>
                    </a:p>
                  </a:txBody>
                  <a:tcPr marL="68580" marR="68580" marT="34290" marB="34290"/>
                </a:tc>
                <a:extLst>
                  <a:ext uri="{0D108BD9-81ED-4DB2-BD59-A6C34878D82A}">
                    <a16:rowId xmlns="" xmlns:a16="http://schemas.microsoft.com/office/drawing/2014/main" val="10000"/>
                  </a:ext>
                </a:extLst>
              </a:tr>
            </a:tbl>
          </a:graphicData>
        </a:graphic>
      </p:graphicFrame>
      <p:pic>
        <p:nvPicPr>
          <p:cNvPr id="11" name="Picture 10"/>
          <p:cNvPicPr>
            <a:picLocks noChangeAspect="1"/>
          </p:cNvPicPr>
          <p:nvPr/>
        </p:nvPicPr>
        <p:blipFill>
          <a:blip r:embed="rId2"/>
          <a:stretch>
            <a:fillRect/>
          </a:stretch>
        </p:blipFill>
        <p:spPr>
          <a:xfrm>
            <a:off x="7352696" y="122195"/>
            <a:ext cx="1622862" cy="1558559"/>
          </a:xfrm>
          <a:prstGeom prst="rect">
            <a:avLst/>
          </a:prstGeom>
        </p:spPr>
      </p:pic>
    </p:spTree>
    <p:extLst>
      <p:ext uri="{BB962C8B-B14F-4D97-AF65-F5344CB8AC3E}">
        <p14:creationId xmlns:p14="http://schemas.microsoft.com/office/powerpoint/2010/main" val="3490398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208" y="205978"/>
            <a:ext cx="6172200" cy="365522"/>
          </a:xfrm>
        </p:spPr>
        <p:txBody>
          <a:bodyPr>
            <a:normAutofit fontScale="90000"/>
          </a:bodyPr>
          <a:lstStyle/>
          <a:p>
            <a:r>
              <a:rPr lang="en-US" sz="2400" b="1" dirty="0"/>
              <a:t>Goals of Program</a:t>
            </a:r>
          </a:p>
        </p:txBody>
      </p:sp>
      <p:sp>
        <p:nvSpPr>
          <p:cNvPr id="3" name="Content Placeholder 2"/>
          <p:cNvSpPr>
            <a:spLocks noGrp="1"/>
          </p:cNvSpPr>
          <p:nvPr>
            <p:ph idx="1"/>
          </p:nvPr>
        </p:nvSpPr>
        <p:spPr>
          <a:xfrm>
            <a:off x="457200" y="869794"/>
            <a:ext cx="8413262" cy="3980985"/>
          </a:xfrm>
        </p:spPr>
        <p:txBody>
          <a:bodyPr>
            <a:normAutofit fontScale="92500" lnSpcReduction="10000"/>
          </a:bodyPr>
          <a:lstStyle/>
          <a:p>
            <a:r>
              <a:rPr lang="en-US" sz="1900" dirty="0" smtClean="0"/>
              <a:t>Governor’s Apprenticeship Initiative</a:t>
            </a:r>
          </a:p>
          <a:p>
            <a:pPr marL="280928" lvl="1" indent="-223792">
              <a:lnSpc>
                <a:spcPct val="105000"/>
              </a:lnSpc>
              <a:spcBef>
                <a:spcPts val="1110"/>
              </a:spcBef>
              <a:buSzPct val="80000"/>
              <a:buFont typeface="Arial"/>
              <a:buChar char="•"/>
            </a:pPr>
            <a:r>
              <a:rPr lang="en-US" sz="1700" dirty="0">
                <a:solidFill>
                  <a:srgbClr val="0070C0"/>
                </a:solidFill>
                <a:cs typeface="CiscoSans ExtraLight"/>
              </a:rPr>
              <a:t>Aimed towards getting students into training programs that are closely </a:t>
            </a:r>
            <a:r>
              <a:rPr lang="en-US" sz="1700" dirty="0" smtClean="0">
                <a:solidFill>
                  <a:srgbClr val="0070C0"/>
                </a:solidFill>
                <a:cs typeface="CiscoSans ExtraLight"/>
              </a:rPr>
              <a:t>                            linked </a:t>
            </a:r>
            <a:r>
              <a:rPr lang="en-US" sz="1700" dirty="0">
                <a:solidFill>
                  <a:srgbClr val="0070C0"/>
                </a:solidFill>
                <a:cs typeface="CiscoSans ExtraLight"/>
              </a:rPr>
              <a:t>to the regional workforce needs. </a:t>
            </a:r>
          </a:p>
          <a:p>
            <a:pPr marL="280928" lvl="1" indent="-223792">
              <a:lnSpc>
                <a:spcPct val="105000"/>
              </a:lnSpc>
              <a:spcBef>
                <a:spcPts val="1110"/>
              </a:spcBef>
              <a:buSzPct val="80000"/>
              <a:buFont typeface="Arial"/>
              <a:buChar char="•"/>
            </a:pPr>
            <a:r>
              <a:rPr lang="en-US" sz="1700" dirty="0">
                <a:solidFill>
                  <a:srgbClr val="0070C0"/>
                </a:solidFill>
                <a:cs typeface="CiscoSans ExtraLight"/>
              </a:rPr>
              <a:t>An additional $29 million spent in 16-17 for a “registered apprenticeship” programs that provide adults with a steady paycheck as they receive on-the-job learning (OJL).</a:t>
            </a:r>
          </a:p>
          <a:p>
            <a:r>
              <a:rPr lang="en-US" sz="1700" dirty="0" smtClean="0"/>
              <a:t>Workforce </a:t>
            </a:r>
            <a:r>
              <a:rPr lang="en-US" sz="1700" dirty="0"/>
              <a:t>and Economic Development by attracting new employees to the public sector workforce</a:t>
            </a:r>
          </a:p>
          <a:p>
            <a:r>
              <a:rPr lang="en-US" sz="1800" dirty="0"/>
              <a:t>Attract and Retain IT Talent into the State of CA</a:t>
            </a:r>
          </a:p>
          <a:p>
            <a:pPr marL="280928" lvl="1" indent="-223792">
              <a:lnSpc>
                <a:spcPct val="105000"/>
              </a:lnSpc>
              <a:spcBef>
                <a:spcPts val="1110"/>
              </a:spcBef>
              <a:buSzPct val="80000"/>
              <a:buFont typeface="Arial"/>
              <a:buChar char="•"/>
            </a:pPr>
            <a:r>
              <a:rPr lang="en-US" sz="1700" dirty="0">
                <a:solidFill>
                  <a:srgbClr val="0070C0"/>
                </a:solidFill>
                <a:cs typeface="CiscoSans ExtraLight"/>
              </a:rPr>
              <a:t>Retain – Employees by retraining to update skillsets</a:t>
            </a:r>
          </a:p>
          <a:p>
            <a:pPr marL="280928" lvl="1" indent="-223792">
              <a:lnSpc>
                <a:spcPct val="105000"/>
              </a:lnSpc>
              <a:spcBef>
                <a:spcPts val="1110"/>
              </a:spcBef>
              <a:buSzPct val="80000"/>
              <a:buFont typeface="Arial"/>
              <a:buChar char="•"/>
            </a:pPr>
            <a:r>
              <a:rPr lang="en-US" sz="1700" dirty="0">
                <a:solidFill>
                  <a:srgbClr val="0070C0"/>
                </a:solidFill>
                <a:cs typeface="CiscoSans ExtraLight"/>
              </a:rPr>
              <a:t>Attract – Fill Talent Gap due to Silver Tsunami with CCC </a:t>
            </a:r>
            <a:r>
              <a:rPr lang="en-US" sz="1700" dirty="0" smtClean="0">
                <a:solidFill>
                  <a:srgbClr val="0070C0"/>
                </a:solidFill>
                <a:cs typeface="CiscoSans ExtraLight"/>
              </a:rPr>
              <a:t>Apprentices – </a:t>
            </a:r>
            <a:r>
              <a:rPr lang="en-US" sz="1700" dirty="0" smtClean="0">
                <a:solidFill>
                  <a:srgbClr val="FF0000"/>
                </a:solidFill>
                <a:cs typeface="CiscoSans ExtraLight"/>
              </a:rPr>
              <a:t>1300 IT openings</a:t>
            </a:r>
            <a:endParaRPr lang="en-US" sz="1700" dirty="0">
              <a:solidFill>
                <a:srgbClr val="FF0000"/>
              </a:solidFill>
              <a:cs typeface="CiscoSans ExtraLight"/>
            </a:endParaRPr>
          </a:p>
          <a:p>
            <a:r>
              <a:rPr lang="en-US" sz="1800" dirty="0"/>
              <a:t>Improve Security Posture in State of Ca</a:t>
            </a:r>
          </a:p>
          <a:p>
            <a:pPr lvl="1"/>
            <a:r>
              <a:rPr lang="en-US" sz="1700" dirty="0">
                <a:solidFill>
                  <a:srgbClr val="0070C0"/>
                </a:solidFill>
                <a:cs typeface="CiscoSans ExtraLight"/>
              </a:rPr>
              <a:t>Provide training to specifically improve security capability of state IT workers</a:t>
            </a:r>
          </a:p>
          <a:p>
            <a:endParaRPr lang="en-US" dirty="0"/>
          </a:p>
          <a:p>
            <a:endParaRPr lang="en-US" dirty="0"/>
          </a:p>
        </p:txBody>
      </p:sp>
      <p:pic>
        <p:nvPicPr>
          <p:cNvPr id="5" name="Picture 4"/>
          <p:cNvPicPr>
            <a:picLocks noChangeAspect="1"/>
          </p:cNvPicPr>
          <p:nvPr/>
        </p:nvPicPr>
        <p:blipFill>
          <a:blip r:embed="rId2"/>
          <a:stretch>
            <a:fillRect/>
          </a:stretch>
        </p:blipFill>
        <p:spPr>
          <a:xfrm>
            <a:off x="7413390" y="87071"/>
            <a:ext cx="1273410" cy="1263383"/>
          </a:xfrm>
          <a:prstGeom prst="rect">
            <a:avLst/>
          </a:prstGeom>
        </p:spPr>
      </p:pic>
    </p:spTree>
    <p:extLst>
      <p:ext uri="{BB962C8B-B14F-4D97-AF65-F5344CB8AC3E}">
        <p14:creationId xmlns:p14="http://schemas.microsoft.com/office/powerpoint/2010/main" val="2171068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06029" y="2298283"/>
            <a:ext cx="8277225" cy="2189496"/>
          </a:xfrm>
          <a:prstGeom prst="rect">
            <a:avLst/>
          </a:prstGeom>
        </p:spPr>
        <p:txBody>
          <a:bodyPr/>
          <a:lstStyle/>
          <a:p>
            <a:r>
              <a:rPr lang="en-US" sz="1600" dirty="0" smtClean="0">
                <a:solidFill>
                  <a:srgbClr val="0070C0"/>
                </a:solidFill>
              </a:rPr>
              <a:t>Leverage the Training &amp; Education Center as a location for Friday group study</a:t>
            </a:r>
            <a:r>
              <a:rPr lang="en-US" sz="1600" dirty="0">
                <a:solidFill>
                  <a:srgbClr val="0070C0"/>
                </a:solidFill>
              </a:rPr>
              <a:t>, </a:t>
            </a:r>
            <a:r>
              <a:rPr lang="en-US" sz="1600" dirty="0" smtClean="0">
                <a:solidFill>
                  <a:srgbClr val="0070C0"/>
                </a:solidFill>
              </a:rPr>
              <a:t>lab work</a:t>
            </a:r>
            <a:r>
              <a:rPr lang="en-US" sz="1600" dirty="0">
                <a:solidFill>
                  <a:srgbClr val="0070C0"/>
                </a:solidFill>
              </a:rPr>
              <a:t>, t</a:t>
            </a:r>
            <a:r>
              <a:rPr lang="en-US" sz="1600" dirty="0" smtClean="0">
                <a:solidFill>
                  <a:srgbClr val="0070C0"/>
                </a:solidFill>
              </a:rPr>
              <a:t>utoring, mentoring, and some </a:t>
            </a:r>
            <a:r>
              <a:rPr lang="en-US" sz="1600" dirty="0">
                <a:solidFill>
                  <a:srgbClr val="0070C0"/>
                </a:solidFill>
              </a:rPr>
              <a:t>classes</a:t>
            </a:r>
            <a:r>
              <a:rPr lang="en-US" sz="1600" dirty="0" smtClean="0">
                <a:solidFill>
                  <a:srgbClr val="0070C0"/>
                </a:solidFill>
              </a:rPr>
              <a:t>, full day </a:t>
            </a:r>
          </a:p>
          <a:p>
            <a:r>
              <a:rPr lang="en-US" sz="1600" dirty="0" smtClean="0">
                <a:solidFill>
                  <a:srgbClr val="0070C0"/>
                </a:solidFill>
              </a:rPr>
              <a:t>Instructors provided from local community colleges, e.g., SCC, ARC, CRC, Sierra</a:t>
            </a:r>
          </a:p>
          <a:p>
            <a:r>
              <a:rPr lang="en-US" sz="1600" dirty="0" smtClean="0">
                <a:solidFill>
                  <a:srgbClr val="0070C0"/>
                </a:solidFill>
              </a:rPr>
              <a:t>Apprentices can earn 24 units of college credit</a:t>
            </a:r>
          </a:p>
          <a:p>
            <a:r>
              <a:rPr lang="en-US" sz="1600" dirty="0" smtClean="0">
                <a:solidFill>
                  <a:srgbClr val="0070C0"/>
                </a:solidFill>
              </a:rPr>
              <a:t>Earn CCENT certification</a:t>
            </a:r>
          </a:p>
          <a:p>
            <a:r>
              <a:rPr lang="en-US" sz="1600" dirty="0" smtClean="0">
                <a:solidFill>
                  <a:srgbClr val="0070C0"/>
                </a:solidFill>
              </a:rPr>
              <a:t>Training Center space, faculty and associated expenses funded by Mission College SV TAP Apprenticeship Grant (DOL)</a:t>
            </a:r>
            <a:endParaRPr lang="en-US" sz="1600" dirty="0">
              <a:solidFill>
                <a:srgbClr val="0070C0"/>
              </a:solidFill>
            </a:endParaRPr>
          </a:p>
        </p:txBody>
      </p:sp>
      <p:pic>
        <p:nvPicPr>
          <p:cNvPr id="4" name="Picture 3"/>
          <p:cNvPicPr>
            <a:picLocks noChangeAspect="1"/>
          </p:cNvPicPr>
          <p:nvPr/>
        </p:nvPicPr>
        <p:blipFill>
          <a:blip r:embed="rId2"/>
          <a:stretch>
            <a:fillRect/>
          </a:stretch>
        </p:blipFill>
        <p:spPr>
          <a:xfrm>
            <a:off x="7047947" y="107156"/>
            <a:ext cx="1735308" cy="1721644"/>
          </a:xfrm>
          <a:prstGeom prst="rect">
            <a:avLst/>
          </a:prstGeom>
        </p:spPr>
      </p:pic>
      <p:pic>
        <p:nvPicPr>
          <p:cNvPr id="7" name="Picture Placeholder 6"/>
          <p:cNvPicPr>
            <a:picLocks noGrp="1" noChangeAspect="1"/>
          </p:cNvPicPr>
          <p:nvPr>
            <p:ph type="pic" sz="quarter" idx="10"/>
          </p:nvPr>
        </p:nvPicPr>
        <p:blipFill>
          <a:blip r:embed="rId3"/>
          <a:srcRect t="7756" b="7756"/>
          <a:stretch>
            <a:fillRect/>
          </a:stretch>
        </p:blipFill>
        <p:spPr>
          <a:prstGeom prst="rect">
            <a:avLst/>
          </a:prstGeom>
        </p:spPr>
      </p:pic>
      <p:sp>
        <p:nvSpPr>
          <p:cNvPr id="8" name="TextBox 7"/>
          <p:cNvSpPr txBox="1"/>
          <p:nvPr/>
        </p:nvSpPr>
        <p:spPr>
          <a:xfrm>
            <a:off x="4140471" y="786241"/>
            <a:ext cx="3116179" cy="738664"/>
          </a:xfrm>
          <a:prstGeom prst="rect">
            <a:avLst/>
          </a:prstGeom>
          <a:noFill/>
        </p:spPr>
        <p:txBody>
          <a:bodyPr wrap="square" rtlCol="0">
            <a:spAutoFit/>
          </a:bodyPr>
          <a:lstStyle/>
          <a:p>
            <a:r>
              <a:rPr lang="en-US" sz="2400" b="1" dirty="0" smtClean="0">
                <a:solidFill>
                  <a:srgbClr val="58585B"/>
                </a:solidFill>
                <a:latin typeface="Arial"/>
                <a:ea typeface="ＭＳ Ｐゴシック" charset="0"/>
              </a:rPr>
              <a:t>In </a:t>
            </a:r>
            <a:r>
              <a:rPr lang="en-US" sz="2400" b="1" dirty="0">
                <a:solidFill>
                  <a:srgbClr val="58585B"/>
                </a:solidFill>
                <a:latin typeface="Arial"/>
                <a:ea typeface="ＭＳ Ｐゴシック" charset="0"/>
              </a:rPr>
              <a:t>The Classroom</a:t>
            </a:r>
            <a:r>
              <a:rPr lang="en-US" b="1" dirty="0" smtClean="0"/>
              <a:t> </a:t>
            </a:r>
            <a:r>
              <a:rPr lang="en-US" b="1" dirty="0"/>
              <a:t>The Classroom</a:t>
            </a:r>
            <a:endParaRPr lang="en-US" dirty="0"/>
          </a:p>
        </p:txBody>
      </p:sp>
    </p:spTree>
    <p:extLst>
      <p:ext uri="{BB962C8B-B14F-4D97-AF65-F5344CB8AC3E}">
        <p14:creationId xmlns:p14="http://schemas.microsoft.com/office/powerpoint/2010/main" val="190818294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518521" y="1459593"/>
            <a:ext cx="7010400" cy="2570163"/>
          </a:xfrm>
        </p:spPr>
        <p:txBody>
          <a:bodyPr/>
          <a:lstStyle/>
          <a:p>
            <a:r>
              <a:rPr lang="en-US" dirty="0" smtClean="0"/>
              <a:t>State of CA Apprenticeship Course Details</a:t>
            </a:r>
            <a:br>
              <a:rPr lang="en-US" dirty="0" smtClean="0"/>
            </a:br>
            <a:r>
              <a:rPr lang="en-US" dirty="0"/>
              <a:t/>
            </a:r>
            <a:br>
              <a:rPr lang="en-US" dirty="0"/>
            </a:br>
            <a:r>
              <a:rPr lang="en-US" dirty="0" smtClean="0"/>
              <a:t>Pre-</a:t>
            </a:r>
            <a:r>
              <a:rPr lang="en-US" dirty="0" err="1" smtClean="0"/>
              <a:t>Reqs</a:t>
            </a:r>
            <a:r>
              <a:rPr lang="en-US" dirty="0" smtClean="0"/>
              <a:t> &amp; Core</a:t>
            </a:r>
            <a:endParaRPr lang="en-US" dirty="0"/>
          </a:p>
        </p:txBody>
      </p:sp>
      <p:pic>
        <p:nvPicPr>
          <p:cNvPr id="4" name="Picture 3"/>
          <p:cNvPicPr>
            <a:picLocks noChangeAspect="1"/>
          </p:cNvPicPr>
          <p:nvPr/>
        </p:nvPicPr>
        <p:blipFill>
          <a:blip r:embed="rId2"/>
          <a:stretch>
            <a:fillRect/>
          </a:stretch>
        </p:blipFill>
        <p:spPr>
          <a:xfrm>
            <a:off x="7479355" y="87311"/>
            <a:ext cx="1647184" cy="163421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521" y="150776"/>
            <a:ext cx="4340260" cy="908004"/>
          </a:xfrm>
          <a:prstGeom prst="rect">
            <a:avLst/>
          </a:prstGeom>
        </p:spPr>
      </p:pic>
    </p:spTree>
    <p:extLst>
      <p:ext uri="{BB962C8B-B14F-4D97-AF65-F5344CB8AC3E}">
        <p14:creationId xmlns:p14="http://schemas.microsoft.com/office/powerpoint/2010/main" val="2440732634"/>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5979"/>
            <a:ext cx="8229600" cy="374314"/>
          </a:xfrm>
        </p:spPr>
        <p:txBody>
          <a:bodyPr>
            <a:normAutofit fontScale="90000"/>
          </a:bodyPr>
          <a:lstStyle/>
          <a:p>
            <a:r>
              <a:rPr lang="en-US" dirty="0" smtClean="0"/>
              <a:t>California Community College IT Model Curriculum</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83" y="641839"/>
            <a:ext cx="7219406" cy="4399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0623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Blue theme 2016 16x9">
  <a:themeElements>
    <a:clrScheme name="Blue Theme 2016 Colors">
      <a:dk1>
        <a:srgbClr val="58585B"/>
      </a:dk1>
      <a:lt1>
        <a:srgbClr val="FFFFFF"/>
      </a:lt1>
      <a:dk2>
        <a:srgbClr val="58585B"/>
      </a:dk2>
      <a:lt2>
        <a:srgbClr val="049FD9"/>
      </a:lt2>
      <a:accent1>
        <a:srgbClr val="004BAF"/>
      </a:accent1>
      <a:accent2>
        <a:srgbClr val="64BBE3"/>
      </a:accent2>
      <a:accent3>
        <a:srgbClr val="E8EBF1"/>
      </a:accent3>
      <a:accent4>
        <a:srgbClr val="9E9EA2"/>
      </a:accent4>
      <a:accent5>
        <a:srgbClr val="049FD9"/>
      </a:accent5>
      <a:accent6>
        <a:srgbClr val="ABC233"/>
      </a:accent6>
      <a:hlink>
        <a:srgbClr val="049FD9"/>
      </a:hlink>
      <a:folHlink>
        <a:srgbClr val="004B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Presentation1" id="{DC503DE1-91F3-4E06-9D47-79C2309E909B}" vid="{C266BCD2-BF24-49DE-B4C0-2E591CE22960}"/>
    </a:ext>
  </a:extLst>
</a:theme>
</file>

<file path=ppt/theme/theme3.xml><?xml version="1.0" encoding="utf-8"?>
<a:theme xmlns:a="http://schemas.openxmlformats.org/drawingml/2006/main" name="1_Blue theme 2016 16x9">
  <a:themeElements>
    <a:clrScheme name="Blue Theme 2016 Colors">
      <a:dk1>
        <a:srgbClr val="58585B"/>
      </a:dk1>
      <a:lt1>
        <a:srgbClr val="FFFFFF"/>
      </a:lt1>
      <a:dk2>
        <a:srgbClr val="58585B"/>
      </a:dk2>
      <a:lt2>
        <a:srgbClr val="049FD9"/>
      </a:lt2>
      <a:accent1>
        <a:srgbClr val="004BAF"/>
      </a:accent1>
      <a:accent2>
        <a:srgbClr val="64BBE3"/>
      </a:accent2>
      <a:accent3>
        <a:srgbClr val="E8EBF1"/>
      </a:accent3>
      <a:accent4>
        <a:srgbClr val="9E9EA2"/>
      </a:accent4>
      <a:accent5>
        <a:srgbClr val="049FD9"/>
      </a:accent5>
      <a:accent6>
        <a:srgbClr val="ABC233"/>
      </a:accent6>
      <a:hlink>
        <a:srgbClr val="049FD9"/>
      </a:hlink>
      <a:folHlink>
        <a:srgbClr val="004B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Presentation1" id="{DC503DE1-91F3-4E06-9D47-79C2309E909B}" vid="{C266BCD2-BF24-49DE-B4C0-2E591CE2296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Blue theme 2016 16x9</Template>
  <TotalTime>72513</TotalTime>
  <Words>2195</Words>
  <Application>Microsoft Office PowerPoint</Application>
  <PresentationFormat>On-screen Show (16:9)</PresentationFormat>
  <Paragraphs>293</Paragraphs>
  <Slides>24</Slides>
  <Notes>15</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Default Theme</vt:lpstr>
      <vt:lpstr>Blue theme 2016 16x9</vt:lpstr>
      <vt:lpstr>1_Blue theme 2016 16x9</vt:lpstr>
      <vt:lpstr>State of CA IT Apprenticeship Program for New &amp; Incumbent Workers</vt:lpstr>
      <vt:lpstr>PowerPoint Presentation</vt:lpstr>
      <vt:lpstr>State of CA IT Apprenticeship Program for New Employees &amp; Incumbent Workers</vt:lpstr>
      <vt:lpstr>State of CA IT Apprenticeship Program for New Employees &amp; Incumbent Workers</vt:lpstr>
      <vt:lpstr>Structure of Public Private Partnership</vt:lpstr>
      <vt:lpstr>Goals of Program</vt:lpstr>
      <vt:lpstr>PowerPoint Presentation</vt:lpstr>
      <vt:lpstr>State of CA Apprenticeship Course Details  Pre-Reqs &amp; Core</vt:lpstr>
      <vt:lpstr>California Community College IT Model Curriculum</vt:lpstr>
      <vt:lpstr>Information Technology - Model Curriculum</vt:lpstr>
      <vt:lpstr>IT Essentials  PRE-REQ</vt:lpstr>
      <vt:lpstr>CCNA R&amp;S: Introduction to Networks CORE</vt:lpstr>
      <vt:lpstr>CCNA R&amp;S: Routing and Switching Essentials CORE</vt:lpstr>
      <vt:lpstr>Information Technology - Model Curriculum</vt:lpstr>
      <vt:lpstr>CCENT Certification Prep  CORE</vt:lpstr>
      <vt:lpstr>Business Communication  CORE</vt:lpstr>
      <vt:lpstr>Systems &amp; Network Administration-Linux &amp; MS CORE</vt:lpstr>
      <vt:lpstr>Intro to Information System Security - Security+  CORE</vt:lpstr>
      <vt:lpstr>CCNA Security CORE</vt:lpstr>
      <vt:lpstr>Virtualization, DataCenter &amp; Cloud  CORE</vt:lpstr>
      <vt:lpstr>Scripting - PowerShell/BASH  CORE</vt:lpstr>
      <vt:lpstr>Apprenticeship Program Training Schedule</vt:lpstr>
      <vt:lpstr>PowerPoint Presentation</vt:lpstr>
      <vt:lpstr>PowerPoint Presentation</vt:lpstr>
    </vt:vector>
  </TitlesOfParts>
  <Company>Carol Hausmann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Learning Experience@NetAcad</dc:title>
  <dc:creator>Ryan Muta</dc:creator>
  <cp:lastModifiedBy>User</cp:lastModifiedBy>
  <cp:revision>1043</cp:revision>
  <dcterms:created xsi:type="dcterms:W3CDTF">2016-05-16T21:46:51Z</dcterms:created>
  <dcterms:modified xsi:type="dcterms:W3CDTF">2017-07-25T23:54:28Z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Jive_VersionGuid">
    <vt:lpwstr>0310d707-2f69-4a55-9b8b-0a97e7add2b2</vt:lpwstr>
  </property>
  <property fmtid="{D5CDD505-2E9C-101B-9397-08002B2CF9AE}" pid="4" name="Offisync_UpdateToken">
    <vt:lpwstr>5</vt:lpwstr>
  </property>
  <property fmtid="{D5CDD505-2E9C-101B-9397-08002B2CF9AE}" pid="5" name="Jive_LatestUserAccountName">
    <vt:lpwstr>sashreve</vt:lpwstr>
  </property>
  <property fmtid="{D5CDD505-2E9C-101B-9397-08002B2CF9AE}" pid="6" name="Offisync_UniqueId">
    <vt:lpwstr>1560461</vt:lpwstr>
  </property>
  <property fmtid="{D5CDD505-2E9C-101B-9397-08002B2CF9AE}" pid="7" name="Offisync_ServerID">
    <vt:lpwstr>07841bbc-cd3c-4a76-827f-75a2226890f4</vt:lpwstr>
  </property>
</Properties>
</file>